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57"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2D9-F441-A130-25B0-EA85F74D8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16E4A-4540-B943-1504-FDC1649B5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98A00-BB12-8871-8499-85B87F1A7E5C}"/>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90017C09-AD37-4F1D-DB4B-FF04C79D1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49C26-9FF5-CA76-8100-ACCE956A9208}"/>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223255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F70E-0CF2-8ED2-6CF5-692B9B0EC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5CBFE-7C01-66C9-E8B5-5E0EA691A0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F634D-5752-775E-0C84-4EA4213EDFCD}"/>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7B17F76C-7E77-67B5-6BC5-786878453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50246-3DA8-3927-C405-8D0A503CC849}"/>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254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EFAE0-6412-499D-82A5-124576F77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B16D3-9ACE-231B-E9AC-3FA274CC29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9CFE7-DE25-1059-91AD-00B78D17BD37}"/>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C9125030-62D0-B246-B69D-5725D355D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E413E-5C87-B6F1-60C4-C48620116287}"/>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11800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7103-9A40-69C2-124E-4A7BE2BE3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D7BC2-7540-D414-9865-7B6F9401D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E90EB-BCFE-6ED8-2907-8AFCBEDB7D59}"/>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8C1BBA40-85AD-E7DC-3730-97D331A50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150FC-8ABD-0684-6172-E88795CFAFD4}"/>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23284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C77F-11F4-F7F3-C5C4-9ADEABFE6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90536B-6CC5-ACB7-BA63-EDD2B6A730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E5A61-A109-F686-3883-E507FED80D98}"/>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79687CD3-7FA9-F087-D9BF-B8B6652E2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FC296-C195-B56D-8236-6980C9527558}"/>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1382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1701-D0B0-6E61-82F5-308DAE76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371DD-7544-CF30-1F0D-36863F524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D88FE-B8A6-03E6-60BB-7F68DBD46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322F8-22DC-1909-3C3D-69A70080EEBA}"/>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6" name="Footer Placeholder 5">
            <a:extLst>
              <a:ext uri="{FF2B5EF4-FFF2-40B4-BE49-F238E27FC236}">
                <a16:creationId xmlns:a16="http://schemas.microsoft.com/office/drawing/2014/main" id="{17BCF382-60AF-A817-99FE-F977B97A1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9E38E-8669-DA65-C06C-AC67A474BA6B}"/>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16134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02DA-CF08-B6E0-F24B-68F63432B7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475AB-D432-A673-21A0-8A13CFEA3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D40E6A-B10F-C9FE-3432-CAD28B15B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AFCDB-585F-9A5F-A7CC-D2D44947B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96E15-8F34-EB87-47ED-CB01FD80A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4BF63-DF37-260A-9CC7-E1E1973CFA36}"/>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8" name="Footer Placeholder 7">
            <a:extLst>
              <a:ext uri="{FF2B5EF4-FFF2-40B4-BE49-F238E27FC236}">
                <a16:creationId xmlns:a16="http://schemas.microsoft.com/office/drawing/2014/main" id="{9B753AD7-1958-A4AE-C3FE-8404CDD06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A0C56-5071-4759-D486-366DF29BFE15}"/>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4182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01E3-764B-D06C-E904-DB8EB2EA88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9F6BDE-72BE-D84C-BAAC-3B659FC89662}"/>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4" name="Footer Placeholder 3">
            <a:extLst>
              <a:ext uri="{FF2B5EF4-FFF2-40B4-BE49-F238E27FC236}">
                <a16:creationId xmlns:a16="http://schemas.microsoft.com/office/drawing/2014/main" id="{7CC52D8C-F63B-FDBF-7150-8535E51C1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827B8-78AD-194F-4ABB-EFFB70A09750}"/>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126004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03B7B-C8A1-D31F-5017-E48633D9803F}"/>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3" name="Footer Placeholder 2">
            <a:extLst>
              <a:ext uri="{FF2B5EF4-FFF2-40B4-BE49-F238E27FC236}">
                <a16:creationId xmlns:a16="http://schemas.microsoft.com/office/drawing/2014/main" id="{7061843B-3AC7-8B3B-A77F-4EFC14AF0B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F135E-5E06-DBF5-D320-63D76BC0B223}"/>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2407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CA28-B88A-703C-2054-D8B2DA7EA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40541F-EA2D-A4BE-2406-FBC83B7BF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EF29B-7AB3-D9F3-BAD6-977222361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3A34A-D8F6-3F8C-8BEF-72352CC9F022}"/>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6" name="Footer Placeholder 5">
            <a:extLst>
              <a:ext uri="{FF2B5EF4-FFF2-40B4-BE49-F238E27FC236}">
                <a16:creationId xmlns:a16="http://schemas.microsoft.com/office/drawing/2014/main" id="{9F207EA9-6AE5-AEDA-762B-18382084C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412F7-A916-1263-059B-9D722F5757A5}"/>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292182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5AC7-F7E7-2B4A-C04C-EF93880C5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63EAE-AA0B-76C2-7013-833C446F4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178E2-0851-9932-C12F-220C7D6DA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748B6-965C-07E3-0614-AE546D737804}"/>
              </a:ext>
            </a:extLst>
          </p:cNvPr>
          <p:cNvSpPr>
            <a:spLocks noGrp="1"/>
          </p:cNvSpPr>
          <p:nvPr>
            <p:ph type="dt" sz="half" idx="10"/>
          </p:nvPr>
        </p:nvSpPr>
        <p:spPr/>
        <p:txBody>
          <a:bodyPr/>
          <a:lstStyle/>
          <a:p>
            <a:fld id="{76F8F6DE-6A6C-4AF1-A070-D1A3052D5106}" type="datetimeFigureOut">
              <a:rPr lang="en-US" smtClean="0"/>
              <a:t>11/8/2024</a:t>
            </a:fld>
            <a:endParaRPr lang="en-US"/>
          </a:p>
        </p:txBody>
      </p:sp>
      <p:sp>
        <p:nvSpPr>
          <p:cNvPr id="6" name="Footer Placeholder 5">
            <a:extLst>
              <a:ext uri="{FF2B5EF4-FFF2-40B4-BE49-F238E27FC236}">
                <a16:creationId xmlns:a16="http://schemas.microsoft.com/office/drawing/2014/main" id="{281BFAD3-B335-F2C0-702D-A7216E89C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ABBA5-1587-3DFD-BC0C-63F6D5635F36}"/>
              </a:ext>
            </a:extLst>
          </p:cNvPr>
          <p:cNvSpPr>
            <a:spLocks noGrp="1"/>
          </p:cNvSpPr>
          <p:nvPr>
            <p:ph type="sldNum" sz="quarter" idx="12"/>
          </p:nvPr>
        </p:nvSpPr>
        <p:spPr/>
        <p:txBody>
          <a:bodyPr/>
          <a:lstStyle/>
          <a:p>
            <a:fld id="{ECB45F8A-2C86-4D91-B394-267A0423CC1E}" type="slidenum">
              <a:rPr lang="en-US" smtClean="0"/>
              <a:t>‹#›</a:t>
            </a:fld>
            <a:endParaRPr lang="en-US"/>
          </a:p>
        </p:txBody>
      </p:sp>
    </p:spTree>
    <p:extLst>
      <p:ext uri="{BB962C8B-B14F-4D97-AF65-F5344CB8AC3E}">
        <p14:creationId xmlns:p14="http://schemas.microsoft.com/office/powerpoint/2010/main" val="40816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0BF84-8233-F74F-8E33-6E5A6933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92442-4309-9152-63ED-4BF4F6555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EB21B-5B87-22BF-3BE2-EB89D85F7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F8F6DE-6A6C-4AF1-A070-D1A3052D5106}" type="datetimeFigureOut">
              <a:rPr lang="en-US" smtClean="0"/>
              <a:t>11/8/2024</a:t>
            </a:fld>
            <a:endParaRPr lang="en-US"/>
          </a:p>
        </p:txBody>
      </p:sp>
      <p:sp>
        <p:nvSpPr>
          <p:cNvPr id="5" name="Footer Placeholder 4">
            <a:extLst>
              <a:ext uri="{FF2B5EF4-FFF2-40B4-BE49-F238E27FC236}">
                <a16:creationId xmlns:a16="http://schemas.microsoft.com/office/drawing/2014/main" id="{44CB14DE-0013-0B4C-3418-3492B4CC8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DA453B-3634-1073-A0AF-62614573C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B45F8A-2C86-4D91-B394-267A0423CC1E}" type="slidenum">
              <a:rPr lang="en-US" smtClean="0"/>
              <a:t>‹#›</a:t>
            </a:fld>
            <a:endParaRPr lang="en-US"/>
          </a:p>
        </p:txBody>
      </p:sp>
    </p:spTree>
    <p:extLst>
      <p:ext uri="{BB962C8B-B14F-4D97-AF65-F5344CB8AC3E}">
        <p14:creationId xmlns:p14="http://schemas.microsoft.com/office/powerpoint/2010/main" val="283204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171D-BCCD-D36C-EF8B-CF8385540B49}"/>
            </a:ext>
          </a:extLst>
        </p:cNvPr>
        <p:cNvGrpSpPr/>
        <p:nvPr/>
      </p:nvGrpSpPr>
      <p:grpSpPr>
        <a:xfrm>
          <a:off x="0" y="0"/>
          <a:ext cx="0" cy="0"/>
          <a:chOff x="0" y="0"/>
          <a:chExt cx="0" cy="0"/>
        </a:xfrm>
      </p:grpSpPr>
      <p:pic>
        <p:nvPicPr>
          <p:cNvPr id="9" name="Picture 8" descr="A person in armor holding a sword and shield&#10;&#10;Description automatically generated">
            <a:extLst>
              <a:ext uri="{FF2B5EF4-FFF2-40B4-BE49-F238E27FC236}">
                <a16:creationId xmlns:a16="http://schemas.microsoft.com/office/drawing/2014/main" id="{F61BE703-0603-51C7-DF5D-7B25DCD01050}"/>
              </a:ext>
            </a:extLst>
          </p:cNvPr>
          <p:cNvPicPr>
            <a:picLocks noChangeAspect="1"/>
          </p:cNvPicPr>
          <p:nvPr/>
        </p:nvPicPr>
        <p:blipFill>
          <a:blip r:embed="rId2">
            <a:extLst>
              <a:ext uri="{28A0092B-C50C-407E-A947-70E740481C1C}">
                <a14:useLocalDpi xmlns:a14="http://schemas.microsoft.com/office/drawing/2010/main" val="0"/>
              </a:ext>
            </a:extLst>
          </a:blip>
          <a:srcRect t="12923" b="30827"/>
          <a:stretch/>
        </p:blipFill>
        <p:spPr>
          <a:xfrm>
            <a:off x="0" y="0"/>
            <a:ext cx="12192000" cy="6858000"/>
          </a:xfrm>
          <a:prstGeom prst="rect">
            <a:avLst/>
          </a:prstGeom>
        </p:spPr>
      </p:pic>
      <p:sp>
        <p:nvSpPr>
          <p:cNvPr id="2" name="Title 1">
            <a:extLst>
              <a:ext uri="{FF2B5EF4-FFF2-40B4-BE49-F238E27FC236}">
                <a16:creationId xmlns:a16="http://schemas.microsoft.com/office/drawing/2014/main" id="{33083BE2-C441-596C-02AC-459F1EADFDFF}"/>
              </a:ext>
            </a:extLst>
          </p:cNvPr>
          <p:cNvSpPr>
            <a:spLocks noGrp="1"/>
          </p:cNvSpPr>
          <p:nvPr>
            <p:ph type="ctrTitle"/>
          </p:nvPr>
        </p:nvSpPr>
        <p:spPr>
          <a:xfrm>
            <a:off x="0" y="0"/>
            <a:ext cx="12192000" cy="6858000"/>
          </a:xfrm>
          <a:solidFill>
            <a:schemeClr val="tx1">
              <a:alpha val="74000"/>
            </a:schemeClr>
          </a:solidFill>
        </p:spPr>
        <p:txBody>
          <a:bodyPr anchor="ctr">
            <a:normAutofit/>
          </a:bodyPr>
          <a:lstStyle/>
          <a:p>
            <a:r>
              <a:rPr lang="en-US" sz="4400" dirty="0">
                <a:solidFill>
                  <a:schemeClr val="bg1"/>
                </a:solidFill>
              </a:rPr>
              <a:t>Dealing with the Devil </a:t>
            </a:r>
            <a:br>
              <a:rPr lang="en-US" sz="4400" dirty="0">
                <a:solidFill>
                  <a:schemeClr val="bg1"/>
                </a:solidFill>
              </a:rPr>
            </a:br>
            <a:r>
              <a:rPr lang="en-US" sz="4400" dirty="0">
                <a:solidFill>
                  <a:schemeClr val="bg1"/>
                </a:solidFill>
              </a:rPr>
              <a:t>Ephesians 6:10-18</a:t>
            </a:r>
          </a:p>
        </p:txBody>
      </p:sp>
    </p:spTree>
    <p:extLst>
      <p:ext uri="{BB962C8B-B14F-4D97-AF65-F5344CB8AC3E}">
        <p14:creationId xmlns:p14="http://schemas.microsoft.com/office/powerpoint/2010/main" val="6955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D048-E97F-81CF-35D3-7C6375BC827B}"/>
            </a:ext>
          </a:extLst>
        </p:cNvPr>
        <p:cNvGrpSpPr/>
        <p:nvPr/>
      </p:nvGrpSpPr>
      <p:grpSpPr>
        <a:xfrm>
          <a:off x="0" y="0"/>
          <a:ext cx="0" cy="0"/>
          <a:chOff x="0" y="0"/>
          <a:chExt cx="0" cy="0"/>
        </a:xfrm>
      </p:grpSpPr>
      <p:pic>
        <p:nvPicPr>
          <p:cNvPr id="9" name="Picture 8" descr="A person in armor holding a sword and shield&#10;&#10;Description automatically generated">
            <a:extLst>
              <a:ext uri="{FF2B5EF4-FFF2-40B4-BE49-F238E27FC236}">
                <a16:creationId xmlns:a16="http://schemas.microsoft.com/office/drawing/2014/main" id="{66676BC7-B93B-7E98-F0F7-23DBB22698F4}"/>
              </a:ext>
            </a:extLst>
          </p:cNvPr>
          <p:cNvPicPr>
            <a:picLocks noChangeAspect="1"/>
          </p:cNvPicPr>
          <p:nvPr/>
        </p:nvPicPr>
        <p:blipFill>
          <a:blip r:embed="rId2">
            <a:extLst>
              <a:ext uri="{28A0092B-C50C-407E-A947-70E740481C1C}">
                <a14:useLocalDpi xmlns:a14="http://schemas.microsoft.com/office/drawing/2010/main" val="0"/>
              </a:ext>
            </a:extLst>
          </a:blip>
          <a:srcRect t="12923" b="30827"/>
          <a:stretch/>
        </p:blipFill>
        <p:spPr>
          <a:xfrm>
            <a:off x="0" y="0"/>
            <a:ext cx="12192000" cy="6858000"/>
          </a:xfrm>
          <a:prstGeom prst="rect">
            <a:avLst/>
          </a:prstGeom>
        </p:spPr>
      </p:pic>
      <p:sp>
        <p:nvSpPr>
          <p:cNvPr id="2" name="Title 1">
            <a:extLst>
              <a:ext uri="{FF2B5EF4-FFF2-40B4-BE49-F238E27FC236}">
                <a16:creationId xmlns:a16="http://schemas.microsoft.com/office/drawing/2014/main" id="{AF7EE748-F889-091E-9825-7B76049BA08A}"/>
              </a:ext>
            </a:extLst>
          </p:cNvPr>
          <p:cNvSpPr>
            <a:spLocks noGrp="1"/>
          </p:cNvSpPr>
          <p:nvPr>
            <p:ph type="ctrTitle"/>
          </p:nvPr>
        </p:nvSpPr>
        <p:spPr>
          <a:xfrm>
            <a:off x="0" y="0"/>
            <a:ext cx="12192000" cy="6858000"/>
          </a:xfrm>
          <a:solidFill>
            <a:schemeClr val="tx1">
              <a:alpha val="74000"/>
            </a:schemeClr>
          </a:solidFill>
        </p:spPr>
        <p:txBody>
          <a:bodyPr anchor="ctr">
            <a:noAutofit/>
          </a:bodyPr>
          <a:lstStyle/>
          <a:p>
            <a:r>
              <a:rPr lang="en-US" sz="3600" b="1" dirty="0">
                <a:solidFill>
                  <a:schemeClr val="bg1"/>
                </a:solidFill>
              </a:rPr>
              <a:t>Ephesians 6:10-18</a:t>
            </a:r>
            <a:br>
              <a:rPr lang="en-US" sz="3600" dirty="0">
                <a:solidFill>
                  <a:schemeClr val="bg1"/>
                </a:solidFill>
              </a:rPr>
            </a:br>
            <a:r>
              <a:rPr lang="en-US" sz="3600" dirty="0">
                <a:solidFill>
                  <a:schemeClr val="bg1"/>
                </a:solidFill>
              </a:rPr>
              <a:t>10 Finally, be strong in the Lord and in the strength of his might. 11 Put on the whole armor of God, that you may be able to stand against the schemes of the devil. 12 For we do not wrestle against flesh and blood, but against the rulers, against the authorities, against the cosmic powers over this present darkness, against the spiritual forces of evil in the heavenly places. 13 Therefore take up the whole armor of God, that you may be able to withstand in the evil day, and having done all, to stand firm. </a:t>
            </a:r>
          </a:p>
        </p:txBody>
      </p:sp>
    </p:spTree>
    <p:extLst>
      <p:ext uri="{BB962C8B-B14F-4D97-AF65-F5344CB8AC3E}">
        <p14:creationId xmlns:p14="http://schemas.microsoft.com/office/powerpoint/2010/main" val="6077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4CEFD-C199-E751-126E-6204C5592676}"/>
            </a:ext>
          </a:extLst>
        </p:cNvPr>
        <p:cNvGrpSpPr/>
        <p:nvPr/>
      </p:nvGrpSpPr>
      <p:grpSpPr>
        <a:xfrm>
          <a:off x="0" y="0"/>
          <a:ext cx="0" cy="0"/>
          <a:chOff x="0" y="0"/>
          <a:chExt cx="0" cy="0"/>
        </a:xfrm>
      </p:grpSpPr>
      <p:pic>
        <p:nvPicPr>
          <p:cNvPr id="9" name="Picture 8" descr="A person in armor holding a sword and shield&#10;&#10;Description automatically generated">
            <a:extLst>
              <a:ext uri="{FF2B5EF4-FFF2-40B4-BE49-F238E27FC236}">
                <a16:creationId xmlns:a16="http://schemas.microsoft.com/office/drawing/2014/main" id="{F4AC6326-604E-1D27-19FE-5073DD50A7DA}"/>
              </a:ext>
            </a:extLst>
          </p:cNvPr>
          <p:cNvPicPr>
            <a:picLocks noChangeAspect="1"/>
          </p:cNvPicPr>
          <p:nvPr/>
        </p:nvPicPr>
        <p:blipFill>
          <a:blip r:embed="rId2">
            <a:extLst>
              <a:ext uri="{28A0092B-C50C-407E-A947-70E740481C1C}">
                <a14:useLocalDpi xmlns:a14="http://schemas.microsoft.com/office/drawing/2010/main" val="0"/>
              </a:ext>
            </a:extLst>
          </a:blip>
          <a:srcRect t="12923" b="30827"/>
          <a:stretch/>
        </p:blipFill>
        <p:spPr>
          <a:xfrm>
            <a:off x="0" y="0"/>
            <a:ext cx="12192000" cy="6858000"/>
          </a:xfrm>
          <a:prstGeom prst="rect">
            <a:avLst/>
          </a:prstGeom>
        </p:spPr>
      </p:pic>
      <p:sp>
        <p:nvSpPr>
          <p:cNvPr id="2" name="Title 1">
            <a:extLst>
              <a:ext uri="{FF2B5EF4-FFF2-40B4-BE49-F238E27FC236}">
                <a16:creationId xmlns:a16="http://schemas.microsoft.com/office/drawing/2014/main" id="{DB90B4DB-BAB3-2D3E-6990-63BA23B96AA6}"/>
              </a:ext>
            </a:extLst>
          </p:cNvPr>
          <p:cNvSpPr>
            <a:spLocks noGrp="1"/>
          </p:cNvSpPr>
          <p:nvPr>
            <p:ph type="ctrTitle"/>
          </p:nvPr>
        </p:nvSpPr>
        <p:spPr>
          <a:xfrm>
            <a:off x="0" y="0"/>
            <a:ext cx="12192000" cy="6858000"/>
          </a:xfrm>
          <a:solidFill>
            <a:schemeClr val="tx1">
              <a:alpha val="74000"/>
            </a:schemeClr>
          </a:solidFill>
        </p:spPr>
        <p:txBody>
          <a:bodyPr anchor="ctr">
            <a:noAutofit/>
          </a:bodyPr>
          <a:lstStyle/>
          <a:p>
            <a:r>
              <a:rPr lang="en-US" sz="3600" b="1" dirty="0">
                <a:solidFill>
                  <a:schemeClr val="bg1"/>
                </a:solidFill>
              </a:rPr>
              <a:t>Ephesians 6:10-18</a:t>
            </a:r>
            <a:br>
              <a:rPr lang="en-US" sz="3600" dirty="0">
                <a:solidFill>
                  <a:schemeClr val="bg1"/>
                </a:solidFill>
              </a:rPr>
            </a:br>
            <a:r>
              <a:rPr lang="en-US" sz="3600" dirty="0">
                <a:solidFill>
                  <a:schemeClr val="bg1"/>
                </a:solidFill>
              </a:rPr>
              <a:t>14 Stand therefore, having fastened on the belt of truth, and having put on the breastplate of righteousness, 15 and, as shoes for your feet, having put on the readiness given by the gospel of peace. 16 In all circumstances take up the shield of faith, with which you can extinguish all the flaming darts of the evil one; 17 and take the helmet of salvation, and the sword of the Spirit, which is the word of God, 18 praying at all times in the Spirit, with all prayer and supplication. To that end, keep alert with all perseverance, making supplication for all the saints.</a:t>
            </a:r>
          </a:p>
        </p:txBody>
      </p:sp>
    </p:spTree>
    <p:extLst>
      <p:ext uri="{BB962C8B-B14F-4D97-AF65-F5344CB8AC3E}">
        <p14:creationId xmlns:p14="http://schemas.microsoft.com/office/powerpoint/2010/main" val="32742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FCAC-7BC4-B87A-B888-60CA5FECEA59}"/>
            </a:ext>
          </a:extLst>
        </p:cNvPr>
        <p:cNvGrpSpPr/>
        <p:nvPr/>
      </p:nvGrpSpPr>
      <p:grpSpPr>
        <a:xfrm>
          <a:off x="0" y="0"/>
          <a:ext cx="0" cy="0"/>
          <a:chOff x="0" y="0"/>
          <a:chExt cx="0" cy="0"/>
        </a:xfrm>
      </p:grpSpPr>
      <p:pic>
        <p:nvPicPr>
          <p:cNvPr id="5" name="Picture 4" descr="A black and white picture of a knight holding a sword&#10;&#10;Description automatically generated">
            <a:extLst>
              <a:ext uri="{FF2B5EF4-FFF2-40B4-BE49-F238E27FC236}">
                <a16:creationId xmlns:a16="http://schemas.microsoft.com/office/drawing/2014/main" id="{F8EA0417-32D3-A3EC-4350-22F929C58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BDE084-DC74-818F-D41F-A948F1E7C699}"/>
              </a:ext>
            </a:extLst>
          </p:cNvPr>
          <p:cNvSpPr>
            <a:spLocks noGrp="1"/>
          </p:cNvSpPr>
          <p:nvPr>
            <p:ph type="title"/>
          </p:nvPr>
        </p:nvSpPr>
        <p:spPr>
          <a:noFill/>
        </p:spPr>
        <p:txBody>
          <a:bodyPr anchor="ctr">
            <a:normAutofit/>
          </a:bodyPr>
          <a:lstStyle/>
          <a:p>
            <a:r>
              <a:rPr lang="en-US" sz="4400" dirty="0">
                <a:solidFill>
                  <a:schemeClr val="bg1"/>
                </a:solidFill>
              </a:rPr>
              <a:t>I. Awareness of Satan’s Tactics</a:t>
            </a:r>
          </a:p>
        </p:txBody>
      </p:sp>
      <p:sp>
        <p:nvSpPr>
          <p:cNvPr id="3" name="Content Placeholder 2">
            <a:extLst>
              <a:ext uri="{FF2B5EF4-FFF2-40B4-BE49-F238E27FC236}">
                <a16:creationId xmlns:a16="http://schemas.microsoft.com/office/drawing/2014/main" id="{0E8F34FC-0798-2C87-63A9-874F0CC6CF8B}"/>
              </a:ext>
            </a:extLst>
          </p:cNvPr>
          <p:cNvSpPr>
            <a:spLocks noGrp="1"/>
          </p:cNvSpPr>
          <p:nvPr>
            <p:ph idx="1"/>
          </p:nvPr>
        </p:nvSpPr>
        <p:spPr>
          <a:noFill/>
        </p:spPr>
        <p:txBody>
          <a:bodyPr>
            <a:normAutofit/>
          </a:bodyPr>
          <a:lstStyle/>
          <a:p>
            <a:r>
              <a:rPr lang="en-US" sz="4000" dirty="0">
                <a:solidFill>
                  <a:schemeClr val="bg1"/>
                </a:solidFill>
              </a:rPr>
              <a:t>Satan uses deception, immorality, and pride to turn people away from God and undermine their faith. </a:t>
            </a:r>
          </a:p>
          <a:p>
            <a:r>
              <a:rPr lang="en-US" sz="4000" dirty="0">
                <a:solidFill>
                  <a:schemeClr val="bg1"/>
                </a:solidFill>
              </a:rPr>
              <a:t>Stay vigilant by guarding your heart and mind, recognizing areas where the enemy may be leading you to compromise.</a:t>
            </a:r>
          </a:p>
        </p:txBody>
      </p:sp>
    </p:spTree>
    <p:extLst>
      <p:ext uri="{BB962C8B-B14F-4D97-AF65-F5344CB8AC3E}">
        <p14:creationId xmlns:p14="http://schemas.microsoft.com/office/powerpoint/2010/main" val="290521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32853-FD50-C3ED-3AB4-0E243E03177E}"/>
            </a:ext>
          </a:extLst>
        </p:cNvPr>
        <p:cNvGrpSpPr/>
        <p:nvPr/>
      </p:nvGrpSpPr>
      <p:grpSpPr>
        <a:xfrm>
          <a:off x="0" y="0"/>
          <a:ext cx="0" cy="0"/>
          <a:chOff x="0" y="0"/>
          <a:chExt cx="0" cy="0"/>
        </a:xfrm>
      </p:grpSpPr>
      <p:pic>
        <p:nvPicPr>
          <p:cNvPr id="4" name="Picture 3" descr="A black and white picture of a knight holding a sword&#10;&#10;Description automatically generated">
            <a:extLst>
              <a:ext uri="{FF2B5EF4-FFF2-40B4-BE49-F238E27FC236}">
                <a16:creationId xmlns:a16="http://schemas.microsoft.com/office/drawing/2014/main" id="{A296F35C-F1BA-3946-6D63-9FDD2B398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86A473-DC1D-D834-D877-CE7E359DBC8C}"/>
              </a:ext>
            </a:extLst>
          </p:cNvPr>
          <p:cNvSpPr>
            <a:spLocks noGrp="1"/>
          </p:cNvSpPr>
          <p:nvPr>
            <p:ph type="title"/>
          </p:nvPr>
        </p:nvSpPr>
        <p:spPr>
          <a:noFill/>
        </p:spPr>
        <p:txBody>
          <a:bodyPr anchor="ctr">
            <a:normAutofit/>
          </a:bodyPr>
          <a:lstStyle/>
          <a:p>
            <a:r>
              <a:rPr lang="en-US" sz="4400" dirty="0">
                <a:solidFill>
                  <a:schemeClr val="bg1"/>
                </a:solidFill>
              </a:rPr>
              <a:t>II. The Right Attitude Toward Satan</a:t>
            </a:r>
          </a:p>
        </p:txBody>
      </p:sp>
      <p:sp>
        <p:nvSpPr>
          <p:cNvPr id="3" name="Content Placeholder 2">
            <a:extLst>
              <a:ext uri="{FF2B5EF4-FFF2-40B4-BE49-F238E27FC236}">
                <a16:creationId xmlns:a16="http://schemas.microsoft.com/office/drawing/2014/main" id="{2CB7ED70-608F-BBB7-0D4D-7CDFE830E378}"/>
              </a:ext>
            </a:extLst>
          </p:cNvPr>
          <p:cNvSpPr>
            <a:spLocks noGrp="1"/>
          </p:cNvSpPr>
          <p:nvPr>
            <p:ph idx="1"/>
          </p:nvPr>
        </p:nvSpPr>
        <p:spPr>
          <a:noFill/>
        </p:spPr>
        <p:txBody>
          <a:bodyPr>
            <a:normAutofit/>
          </a:bodyPr>
          <a:lstStyle/>
          <a:p>
            <a:r>
              <a:rPr lang="en-US" sz="4000" dirty="0">
                <a:solidFill>
                  <a:schemeClr val="bg1"/>
                </a:solidFill>
              </a:rPr>
              <a:t>Scripture calls us to stay alert, humble, and reliant on God, resisting Satan’s influence through a prayerful, sober-minded spirit. </a:t>
            </a:r>
          </a:p>
          <a:p>
            <a:r>
              <a:rPr lang="en-US" sz="4000" dirty="0">
                <a:solidFill>
                  <a:schemeClr val="bg1"/>
                </a:solidFill>
              </a:rPr>
              <a:t>Cultivate humility and dependence on God, making prayer a daily priority to guard against pride and overconfidence.</a:t>
            </a:r>
          </a:p>
        </p:txBody>
      </p:sp>
    </p:spTree>
    <p:extLst>
      <p:ext uri="{BB962C8B-B14F-4D97-AF65-F5344CB8AC3E}">
        <p14:creationId xmlns:p14="http://schemas.microsoft.com/office/powerpoint/2010/main" val="10579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9765-20EF-E8DD-0347-01C6DD5FE805}"/>
            </a:ext>
          </a:extLst>
        </p:cNvPr>
        <p:cNvGrpSpPr/>
        <p:nvPr/>
      </p:nvGrpSpPr>
      <p:grpSpPr>
        <a:xfrm>
          <a:off x="0" y="0"/>
          <a:ext cx="0" cy="0"/>
          <a:chOff x="0" y="0"/>
          <a:chExt cx="0" cy="0"/>
        </a:xfrm>
      </p:grpSpPr>
      <p:pic>
        <p:nvPicPr>
          <p:cNvPr id="4" name="Picture 3" descr="A black and white picture of a knight holding a sword&#10;&#10;Description automatically generated">
            <a:extLst>
              <a:ext uri="{FF2B5EF4-FFF2-40B4-BE49-F238E27FC236}">
                <a16:creationId xmlns:a16="http://schemas.microsoft.com/office/drawing/2014/main" id="{E15B97DE-1CE3-9662-64EA-8C6004FEB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521A9A-1DB8-4F4D-D699-5EB38D1A0956}"/>
              </a:ext>
            </a:extLst>
          </p:cNvPr>
          <p:cNvSpPr>
            <a:spLocks noGrp="1"/>
          </p:cNvSpPr>
          <p:nvPr>
            <p:ph type="title"/>
          </p:nvPr>
        </p:nvSpPr>
        <p:spPr>
          <a:noFill/>
        </p:spPr>
        <p:txBody>
          <a:bodyPr anchor="ctr">
            <a:normAutofit/>
          </a:bodyPr>
          <a:lstStyle/>
          <a:p>
            <a:r>
              <a:rPr lang="en-US" sz="4400" dirty="0">
                <a:solidFill>
                  <a:schemeClr val="bg1"/>
                </a:solidFill>
              </a:rPr>
              <a:t>III. The Believer’s Actions Against Satan</a:t>
            </a:r>
          </a:p>
        </p:txBody>
      </p:sp>
      <p:sp>
        <p:nvSpPr>
          <p:cNvPr id="3" name="Content Placeholder 2">
            <a:extLst>
              <a:ext uri="{FF2B5EF4-FFF2-40B4-BE49-F238E27FC236}">
                <a16:creationId xmlns:a16="http://schemas.microsoft.com/office/drawing/2014/main" id="{8438A7C8-C2E3-FBEE-7AB7-41F5D1C258D1}"/>
              </a:ext>
            </a:extLst>
          </p:cNvPr>
          <p:cNvSpPr>
            <a:spLocks noGrp="1"/>
          </p:cNvSpPr>
          <p:nvPr>
            <p:ph idx="1"/>
          </p:nvPr>
        </p:nvSpPr>
        <p:spPr>
          <a:noFill/>
        </p:spPr>
        <p:txBody>
          <a:bodyPr>
            <a:normAutofit/>
          </a:bodyPr>
          <a:lstStyle/>
          <a:p>
            <a:r>
              <a:rPr lang="en-US" sz="4000" dirty="0">
                <a:solidFill>
                  <a:schemeClr val="bg1"/>
                </a:solidFill>
              </a:rPr>
              <a:t>The Word of God is our primary weapon, and we are called to put on the full armor of God to stand against the devil.</a:t>
            </a:r>
          </a:p>
          <a:p>
            <a:r>
              <a:rPr lang="en-US" sz="4000" dirty="0">
                <a:solidFill>
                  <a:schemeClr val="bg1"/>
                </a:solidFill>
              </a:rPr>
              <a:t>Equip yourself daily with the armor of God; when doubts and attacks come, use Scripture to counter Satan’s lies and remain steadfast.</a:t>
            </a:r>
          </a:p>
        </p:txBody>
      </p:sp>
    </p:spTree>
    <p:extLst>
      <p:ext uri="{BB962C8B-B14F-4D97-AF65-F5344CB8AC3E}">
        <p14:creationId xmlns:p14="http://schemas.microsoft.com/office/powerpoint/2010/main" val="22508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6263-AFA3-7225-1DF1-378AE97CA27B}"/>
            </a:ext>
          </a:extLst>
        </p:cNvPr>
        <p:cNvGrpSpPr/>
        <p:nvPr/>
      </p:nvGrpSpPr>
      <p:grpSpPr>
        <a:xfrm>
          <a:off x="0" y="0"/>
          <a:ext cx="0" cy="0"/>
          <a:chOff x="0" y="0"/>
          <a:chExt cx="0" cy="0"/>
        </a:xfrm>
      </p:grpSpPr>
      <p:pic>
        <p:nvPicPr>
          <p:cNvPr id="9" name="Picture 8" descr="A person in armor holding a sword and shield&#10;&#10;Description automatically generated">
            <a:extLst>
              <a:ext uri="{FF2B5EF4-FFF2-40B4-BE49-F238E27FC236}">
                <a16:creationId xmlns:a16="http://schemas.microsoft.com/office/drawing/2014/main" id="{406B7590-7887-8FB3-685F-D6C9982EA63A}"/>
              </a:ext>
            </a:extLst>
          </p:cNvPr>
          <p:cNvPicPr>
            <a:picLocks noChangeAspect="1"/>
          </p:cNvPicPr>
          <p:nvPr/>
        </p:nvPicPr>
        <p:blipFill>
          <a:blip r:embed="rId2">
            <a:extLst>
              <a:ext uri="{28A0092B-C50C-407E-A947-70E740481C1C}">
                <a14:useLocalDpi xmlns:a14="http://schemas.microsoft.com/office/drawing/2010/main" val="0"/>
              </a:ext>
            </a:extLst>
          </a:blip>
          <a:srcRect t="12923" b="30827"/>
          <a:stretch/>
        </p:blipFill>
        <p:spPr>
          <a:xfrm>
            <a:off x="0" y="0"/>
            <a:ext cx="12192000" cy="6858000"/>
          </a:xfrm>
          <a:prstGeom prst="rect">
            <a:avLst/>
          </a:prstGeom>
        </p:spPr>
      </p:pic>
      <p:sp>
        <p:nvSpPr>
          <p:cNvPr id="2" name="Title 1">
            <a:extLst>
              <a:ext uri="{FF2B5EF4-FFF2-40B4-BE49-F238E27FC236}">
                <a16:creationId xmlns:a16="http://schemas.microsoft.com/office/drawing/2014/main" id="{80C3628E-6B84-6040-E274-9BFFB38ECB84}"/>
              </a:ext>
            </a:extLst>
          </p:cNvPr>
          <p:cNvSpPr>
            <a:spLocks noGrp="1"/>
          </p:cNvSpPr>
          <p:nvPr>
            <p:ph type="ctrTitle"/>
          </p:nvPr>
        </p:nvSpPr>
        <p:spPr>
          <a:xfrm>
            <a:off x="0" y="0"/>
            <a:ext cx="12192000" cy="6858000"/>
          </a:xfrm>
          <a:solidFill>
            <a:schemeClr val="tx1">
              <a:alpha val="74000"/>
            </a:schemeClr>
          </a:solidFill>
        </p:spPr>
        <p:txBody>
          <a:bodyPr anchor="ctr">
            <a:normAutofit/>
          </a:bodyPr>
          <a:lstStyle/>
          <a:p>
            <a:r>
              <a:rPr lang="en-US" sz="4400" b="1" dirty="0">
                <a:solidFill>
                  <a:schemeClr val="bg1"/>
                </a:solidFill>
              </a:rPr>
              <a:t>Main Point:</a:t>
            </a:r>
            <a:br>
              <a:rPr lang="en-US" sz="4400" dirty="0">
                <a:solidFill>
                  <a:schemeClr val="bg1"/>
                </a:solidFill>
              </a:rPr>
            </a:br>
            <a:r>
              <a:rPr lang="en-US" sz="4400" dirty="0">
                <a:solidFill>
                  <a:schemeClr val="bg1"/>
                </a:solidFill>
              </a:rPr>
              <a:t>Victory over the devil comes through knowing his tactics, having the right attitude, and standing firm with the armor of God.</a:t>
            </a:r>
          </a:p>
        </p:txBody>
      </p:sp>
    </p:spTree>
    <p:extLst>
      <p:ext uri="{BB962C8B-B14F-4D97-AF65-F5344CB8AC3E}">
        <p14:creationId xmlns:p14="http://schemas.microsoft.com/office/powerpoint/2010/main" val="52529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1110</TotalTime>
  <Words>427</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Dealing with the Devil  Ephesians 6:10-18</vt:lpstr>
      <vt:lpstr>Ephesians 6:10-18 10 Finally, be strong in the Lord and in the strength of his might. 11 Put on the whole armor of God, that you may be able to stand against the schemes of the devil. 12 For we do not wrestle against flesh and blood, but against the rulers, against the authorities, against the cosmic powers over this present darkness, against the spiritual forces of evil in the heavenly places. 13 Therefore take up the whole armor of God, that you may be able to withstand in the evil day, and having done all, to stand firm. </vt:lpstr>
      <vt:lpstr>Ephesians 6:10-18 14 Stand therefore, having fastened on the belt of truth, and having put on the breastplate of righteousness, 15 and, as shoes for your feet, having put on the readiness given by the gospel of peace. 16 In all circumstances take up the shield of faith, with which you can extinguish all the flaming darts of the evil one; 17 and take the helmet of salvation, and the sword of the Spirit, which is the word of God, 18 praying at all times in the Spirit, with all prayer and supplication. To that end, keep alert with all perseverance, making supplication for all the saints.</vt:lpstr>
      <vt:lpstr>I. Awareness of Satan’s Tactics</vt:lpstr>
      <vt:lpstr>II. The Right Attitude Toward Satan</vt:lpstr>
      <vt:lpstr>III. The Believer’s Actions Against Satan</vt:lpstr>
      <vt:lpstr>Main Point: Victory over the devil comes through knowing his tactics, having the right attitude, and standing firm with the armor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Caudill</dc:creator>
  <cp:lastModifiedBy>Robert Caudill</cp:lastModifiedBy>
  <cp:revision>2</cp:revision>
  <dcterms:created xsi:type="dcterms:W3CDTF">2024-11-04T03:16:54Z</dcterms:created>
  <dcterms:modified xsi:type="dcterms:W3CDTF">2024-11-08T19:10:50Z</dcterms:modified>
</cp:coreProperties>
</file>