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9" d="100"/>
          <a:sy n="59" d="100"/>
        </p:scale>
        <p:origin x="24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3FBFBA-25CB-F54E-09C9-3F47ACBFB7A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770B982-2167-547B-4FD3-87428366E3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906A040-189D-FCBF-BC89-1EC488A10BC8}"/>
              </a:ext>
            </a:extLst>
          </p:cNvPr>
          <p:cNvSpPr>
            <a:spLocks noGrp="1"/>
          </p:cNvSpPr>
          <p:nvPr>
            <p:ph type="dt" sz="half" idx="10"/>
          </p:nvPr>
        </p:nvSpPr>
        <p:spPr/>
        <p:txBody>
          <a:bodyPr/>
          <a:lstStyle/>
          <a:p>
            <a:fld id="{4A9207B9-65FE-417E-98B1-6AB43AD14DF5}" type="datetimeFigureOut">
              <a:rPr lang="en-US" smtClean="0"/>
              <a:t>10/19/2024</a:t>
            </a:fld>
            <a:endParaRPr lang="en-US"/>
          </a:p>
        </p:txBody>
      </p:sp>
      <p:sp>
        <p:nvSpPr>
          <p:cNvPr id="5" name="Footer Placeholder 4">
            <a:extLst>
              <a:ext uri="{FF2B5EF4-FFF2-40B4-BE49-F238E27FC236}">
                <a16:creationId xmlns:a16="http://schemas.microsoft.com/office/drawing/2014/main" id="{C7D6CF19-3375-00B3-5B3B-F325F153A9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8E49F4-E1F8-9CBE-2793-35BD955FF0D6}"/>
              </a:ext>
            </a:extLst>
          </p:cNvPr>
          <p:cNvSpPr>
            <a:spLocks noGrp="1"/>
          </p:cNvSpPr>
          <p:nvPr>
            <p:ph type="sldNum" sz="quarter" idx="12"/>
          </p:nvPr>
        </p:nvSpPr>
        <p:spPr/>
        <p:txBody>
          <a:bodyPr/>
          <a:lstStyle/>
          <a:p>
            <a:fld id="{70B315E0-020C-4E71-9D49-E66CE6A15239}" type="slidenum">
              <a:rPr lang="en-US" smtClean="0"/>
              <a:t>‹#›</a:t>
            </a:fld>
            <a:endParaRPr lang="en-US"/>
          </a:p>
        </p:txBody>
      </p:sp>
    </p:spTree>
    <p:extLst>
      <p:ext uri="{BB962C8B-B14F-4D97-AF65-F5344CB8AC3E}">
        <p14:creationId xmlns:p14="http://schemas.microsoft.com/office/powerpoint/2010/main" val="1696632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E5A94-4EF8-20D8-2882-3899F13E7A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7E7E242-7426-8370-27B8-AEF28B9182D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DEC1B7-949D-4BD6-C3B1-A13143C414C2}"/>
              </a:ext>
            </a:extLst>
          </p:cNvPr>
          <p:cNvSpPr>
            <a:spLocks noGrp="1"/>
          </p:cNvSpPr>
          <p:nvPr>
            <p:ph type="dt" sz="half" idx="10"/>
          </p:nvPr>
        </p:nvSpPr>
        <p:spPr/>
        <p:txBody>
          <a:bodyPr/>
          <a:lstStyle/>
          <a:p>
            <a:fld id="{4A9207B9-65FE-417E-98B1-6AB43AD14DF5}" type="datetimeFigureOut">
              <a:rPr lang="en-US" smtClean="0"/>
              <a:t>10/19/2024</a:t>
            </a:fld>
            <a:endParaRPr lang="en-US"/>
          </a:p>
        </p:txBody>
      </p:sp>
      <p:sp>
        <p:nvSpPr>
          <p:cNvPr id="5" name="Footer Placeholder 4">
            <a:extLst>
              <a:ext uri="{FF2B5EF4-FFF2-40B4-BE49-F238E27FC236}">
                <a16:creationId xmlns:a16="http://schemas.microsoft.com/office/drawing/2014/main" id="{955611E1-CDCF-F642-EB3A-1EEEE94330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7ED0C3-6836-305E-2330-E614AB947A62}"/>
              </a:ext>
            </a:extLst>
          </p:cNvPr>
          <p:cNvSpPr>
            <a:spLocks noGrp="1"/>
          </p:cNvSpPr>
          <p:nvPr>
            <p:ph type="sldNum" sz="quarter" idx="12"/>
          </p:nvPr>
        </p:nvSpPr>
        <p:spPr/>
        <p:txBody>
          <a:bodyPr/>
          <a:lstStyle/>
          <a:p>
            <a:fld id="{70B315E0-020C-4E71-9D49-E66CE6A15239}" type="slidenum">
              <a:rPr lang="en-US" smtClean="0"/>
              <a:t>‹#›</a:t>
            </a:fld>
            <a:endParaRPr lang="en-US"/>
          </a:p>
        </p:txBody>
      </p:sp>
    </p:spTree>
    <p:extLst>
      <p:ext uri="{BB962C8B-B14F-4D97-AF65-F5344CB8AC3E}">
        <p14:creationId xmlns:p14="http://schemas.microsoft.com/office/powerpoint/2010/main" val="568186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7293E0-A56A-0D31-E959-89CF24E622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02EE186-591B-0897-4742-A49BD400726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9B4509-AFC0-0E29-6553-7AC57CF9C1FA}"/>
              </a:ext>
            </a:extLst>
          </p:cNvPr>
          <p:cNvSpPr>
            <a:spLocks noGrp="1"/>
          </p:cNvSpPr>
          <p:nvPr>
            <p:ph type="dt" sz="half" idx="10"/>
          </p:nvPr>
        </p:nvSpPr>
        <p:spPr/>
        <p:txBody>
          <a:bodyPr/>
          <a:lstStyle/>
          <a:p>
            <a:fld id="{4A9207B9-65FE-417E-98B1-6AB43AD14DF5}" type="datetimeFigureOut">
              <a:rPr lang="en-US" smtClean="0"/>
              <a:t>10/19/2024</a:t>
            </a:fld>
            <a:endParaRPr lang="en-US"/>
          </a:p>
        </p:txBody>
      </p:sp>
      <p:sp>
        <p:nvSpPr>
          <p:cNvPr id="5" name="Footer Placeholder 4">
            <a:extLst>
              <a:ext uri="{FF2B5EF4-FFF2-40B4-BE49-F238E27FC236}">
                <a16:creationId xmlns:a16="http://schemas.microsoft.com/office/drawing/2014/main" id="{0814DA2C-55E1-4DF0-9E75-A0EA35A1ED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74DA73-2305-7A58-9578-DFAC50CC98B1}"/>
              </a:ext>
            </a:extLst>
          </p:cNvPr>
          <p:cNvSpPr>
            <a:spLocks noGrp="1"/>
          </p:cNvSpPr>
          <p:nvPr>
            <p:ph type="sldNum" sz="quarter" idx="12"/>
          </p:nvPr>
        </p:nvSpPr>
        <p:spPr/>
        <p:txBody>
          <a:bodyPr/>
          <a:lstStyle/>
          <a:p>
            <a:fld id="{70B315E0-020C-4E71-9D49-E66CE6A15239}" type="slidenum">
              <a:rPr lang="en-US" smtClean="0"/>
              <a:t>‹#›</a:t>
            </a:fld>
            <a:endParaRPr lang="en-US"/>
          </a:p>
        </p:txBody>
      </p:sp>
    </p:spTree>
    <p:extLst>
      <p:ext uri="{BB962C8B-B14F-4D97-AF65-F5344CB8AC3E}">
        <p14:creationId xmlns:p14="http://schemas.microsoft.com/office/powerpoint/2010/main" val="2566131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20425-DD02-D059-C9AB-6A5DF56613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895D2AA-9126-0868-0812-F5C0959C5C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4CFDAB-10B9-75F5-237A-497DFBBDCE53}"/>
              </a:ext>
            </a:extLst>
          </p:cNvPr>
          <p:cNvSpPr>
            <a:spLocks noGrp="1"/>
          </p:cNvSpPr>
          <p:nvPr>
            <p:ph type="dt" sz="half" idx="10"/>
          </p:nvPr>
        </p:nvSpPr>
        <p:spPr/>
        <p:txBody>
          <a:bodyPr/>
          <a:lstStyle/>
          <a:p>
            <a:fld id="{4A9207B9-65FE-417E-98B1-6AB43AD14DF5}" type="datetimeFigureOut">
              <a:rPr lang="en-US" smtClean="0"/>
              <a:t>10/19/2024</a:t>
            </a:fld>
            <a:endParaRPr lang="en-US"/>
          </a:p>
        </p:txBody>
      </p:sp>
      <p:sp>
        <p:nvSpPr>
          <p:cNvPr id="5" name="Footer Placeholder 4">
            <a:extLst>
              <a:ext uri="{FF2B5EF4-FFF2-40B4-BE49-F238E27FC236}">
                <a16:creationId xmlns:a16="http://schemas.microsoft.com/office/drawing/2014/main" id="{37DC90B7-3561-85AD-EBE8-27ECBF237F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9778DA-DA64-7C58-FE02-C275719E0088}"/>
              </a:ext>
            </a:extLst>
          </p:cNvPr>
          <p:cNvSpPr>
            <a:spLocks noGrp="1"/>
          </p:cNvSpPr>
          <p:nvPr>
            <p:ph type="sldNum" sz="quarter" idx="12"/>
          </p:nvPr>
        </p:nvSpPr>
        <p:spPr/>
        <p:txBody>
          <a:bodyPr/>
          <a:lstStyle/>
          <a:p>
            <a:fld id="{70B315E0-020C-4E71-9D49-E66CE6A15239}" type="slidenum">
              <a:rPr lang="en-US" smtClean="0"/>
              <a:t>‹#›</a:t>
            </a:fld>
            <a:endParaRPr lang="en-US"/>
          </a:p>
        </p:txBody>
      </p:sp>
    </p:spTree>
    <p:extLst>
      <p:ext uri="{BB962C8B-B14F-4D97-AF65-F5344CB8AC3E}">
        <p14:creationId xmlns:p14="http://schemas.microsoft.com/office/powerpoint/2010/main" val="2344755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2BB6A8-D75E-EA4E-5BEE-54E023BDAC5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9640A7D-F1B2-5557-0998-C7BA5ECDA09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46FF1E7-8246-4B2F-AB1B-0FF03E565890}"/>
              </a:ext>
            </a:extLst>
          </p:cNvPr>
          <p:cNvSpPr>
            <a:spLocks noGrp="1"/>
          </p:cNvSpPr>
          <p:nvPr>
            <p:ph type="dt" sz="half" idx="10"/>
          </p:nvPr>
        </p:nvSpPr>
        <p:spPr/>
        <p:txBody>
          <a:bodyPr/>
          <a:lstStyle/>
          <a:p>
            <a:fld id="{4A9207B9-65FE-417E-98B1-6AB43AD14DF5}" type="datetimeFigureOut">
              <a:rPr lang="en-US" smtClean="0"/>
              <a:t>10/19/2024</a:t>
            </a:fld>
            <a:endParaRPr lang="en-US"/>
          </a:p>
        </p:txBody>
      </p:sp>
      <p:sp>
        <p:nvSpPr>
          <p:cNvPr id="5" name="Footer Placeholder 4">
            <a:extLst>
              <a:ext uri="{FF2B5EF4-FFF2-40B4-BE49-F238E27FC236}">
                <a16:creationId xmlns:a16="http://schemas.microsoft.com/office/drawing/2014/main" id="{9228EEF1-68F9-5716-77C7-4D679BC9EE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606489-607A-B27D-A2AC-0A8515879BDE}"/>
              </a:ext>
            </a:extLst>
          </p:cNvPr>
          <p:cNvSpPr>
            <a:spLocks noGrp="1"/>
          </p:cNvSpPr>
          <p:nvPr>
            <p:ph type="sldNum" sz="quarter" idx="12"/>
          </p:nvPr>
        </p:nvSpPr>
        <p:spPr/>
        <p:txBody>
          <a:bodyPr/>
          <a:lstStyle/>
          <a:p>
            <a:fld id="{70B315E0-020C-4E71-9D49-E66CE6A15239}" type="slidenum">
              <a:rPr lang="en-US" smtClean="0"/>
              <a:t>‹#›</a:t>
            </a:fld>
            <a:endParaRPr lang="en-US"/>
          </a:p>
        </p:txBody>
      </p:sp>
    </p:spTree>
    <p:extLst>
      <p:ext uri="{BB962C8B-B14F-4D97-AF65-F5344CB8AC3E}">
        <p14:creationId xmlns:p14="http://schemas.microsoft.com/office/powerpoint/2010/main" val="2538967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2F504C-85E9-0195-C9B0-654B4CA82E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FF1294-DE13-3EB2-62A3-4366FEB2EE0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9DBDFE-DA8F-03B1-5B87-AE2D991912E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0B2AF8-3C13-4FC0-7913-0F91A75F33CA}"/>
              </a:ext>
            </a:extLst>
          </p:cNvPr>
          <p:cNvSpPr>
            <a:spLocks noGrp="1"/>
          </p:cNvSpPr>
          <p:nvPr>
            <p:ph type="dt" sz="half" idx="10"/>
          </p:nvPr>
        </p:nvSpPr>
        <p:spPr/>
        <p:txBody>
          <a:bodyPr/>
          <a:lstStyle/>
          <a:p>
            <a:fld id="{4A9207B9-65FE-417E-98B1-6AB43AD14DF5}" type="datetimeFigureOut">
              <a:rPr lang="en-US" smtClean="0"/>
              <a:t>10/19/2024</a:t>
            </a:fld>
            <a:endParaRPr lang="en-US"/>
          </a:p>
        </p:txBody>
      </p:sp>
      <p:sp>
        <p:nvSpPr>
          <p:cNvPr id="6" name="Footer Placeholder 5">
            <a:extLst>
              <a:ext uri="{FF2B5EF4-FFF2-40B4-BE49-F238E27FC236}">
                <a16:creationId xmlns:a16="http://schemas.microsoft.com/office/drawing/2014/main" id="{BE78948E-AF19-2331-A264-F7D89BCA72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52A845-5CA1-07BC-9A04-CF0B6D7D5235}"/>
              </a:ext>
            </a:extLst>
          </p:cNvPr>
          <p:cNvSpPr>
            <a:spLocks noGrp="1"/>
          </p:cNvSpPr>
          <p:nvPr>
            <p:ph type="sldNum" sz="quarter" idx="12"/>
          </p:nvPr>
        </p:nvSpPr>
        <p:spPr/>
        <p:txBody>
          <a:bodyPr/>
          <a:lstStyle/>
          <a:p>
            <a:fld id="{70B315E0-020C-4E71-9D49-E66CE6A15239}" type="slidenum">
              <a:rPr lang="en-US" smtClean="0"/>
              <a:t>‹#›</a:t>
            </a:fld>
            <a:endParaRPr lang="en-US"/>
          </a:p>
        </p:txBody>
      </p:sp>
    </p:spTree>
    <p:extLst>
      <p:ext uri="{BB962C8B-B14F-4D97-AF65-F5344CB8AC3E}">
        <p14:creationId xmlns:p14="http://schemas.microsoft.com/office/powerpoint/2010/main" val="3606583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4F83D-D4CC-20EC-AD42-4BC9F9D330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0069748-AC44-B9B9-6D5C-DFA49E7201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8005749-9A57-7600-EFD3-A71E62E81C7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441D709-18B5-1164-CCF1-08C13EC13E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3FB088-8B29-4E1D-4A63-837648C6CB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D31B8CB-E651-561F-EAE7-1F0D85FCFB37}"/>
              </a:ext>
            </a:extLst>
          </p:cNvPr>
          <p:cNvSpPr>
            <a:spLocks noGrp="1"/>
          </p:cNvSpPr>
          <p:nvPr>
            <p:ph type="dt" sz="half" idx="10"/>
          </p:nvPr>
        </p:nvSpPr>
        <p:spPr/>
        <p:txBody>
          <a:bodyPr/>
          <a:lstStyle/>
          <a:p>
            <a:fld id="{4A9207B9-65FE-417E-98B1-6AB43AD14DF5}" type="datetimeFigureOut">
              <a:rPr lang="en-US" smtClean="0"/>
              <a:t>10/19/2024</a:t>
            </a:fld>
            <a:endParaRPr lang="en-US"/>
          </a:p>
        </p:txBody>
      </p:sp>
      <p:sp>
        <p:nvSpPr>
          <p:cNvPr id="8" name="Footer Placeholder 7">
            <a:extLst>
              <a:ext uri="{FF2B5EF4-FFF2-40B4-BE49-F238E27FC236}">
                <a16:creationId xmlns:a16="http://schemas.microsoft.com/office/drawing/2014/main" id="{7B11C0A2-3D8B-69B4-2EF7-BF5B7F8C1C7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8B2AAD0-7996-54FB-8100-AE4E7EAE9B9D}"/>
              </a:ext>
            </a:extLst>
          </p:cNvPr>
          <p:cNvSpPr>
            <a:spLocks noGrp="1"/>
          </p:cNvSpPr>
          <p:nvPr>
            <p:ph type="sldNum" sz="quarter" idx="12"/>
          </p:nvPr>
        </p:nvSpPr>
        <p:spPr/>
        <p:txBody>
          <a:bodyPr/>
          <a:lstStyle/>
          <a:p>
            <a:fld id="{70B315E0-020C-4E71-9D49-E66CE6A15239}" type="slidenum">
              <a:rPr lang="en-US" smtClean="0"/>
              <a:t>‹#›</a:t>
            </a:fld>
            <a:endParaRPr lang="en-US"/>
          </a:p>
        </p:txBody>
      </p:sp>
    </p:spTree>
    <p:extLst>
      <p:ext uri="{BB962C8B-B14F-4D97-AF65-F5344CB8AC3E}">
        <p14:creationId xmlns:p14="http://schemas.microsoft.com/office/powerpoint/2010/main" val="1001360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EB7DF-195E-3A98-5E35-D2DFBFB74C3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283533A-DBAE-E8FA-BC52-956D54F358D4}"/>
              </a:ext>
            </a:extLst>
          </p:cNvPr>
          <p:cNvSpPr>
            <a:spLocks noGrp="1"/>
          </p:cNvSpPr>
          <p:nvPr>
            <p:ph type="dt" sz="half" idx="10"/>
          </p:nvPr>
        </p:nvSpPr>
        <p:spPr/>
        <p:txBody>
          <a:bodyPr/>
          <a:lstStyle/>
          <a:p>
            <a:fld id="{4A9207B9-65FE-417E-98B1-6AB43AD14DF5}" type="datetimeFigureOut">
              <a:rPr lang="en-US" smtClean="0"/>
              <a:t>10/19/2024</a:t>
            </a:fld>
            <a:endParaRPr lang="en-US"/>
          </a:p>
        </p:txBody>
      </p:sp>
      <p:sp>
        <p:nvSpPr>
          <p:cNvPr id="4" name="Footer Placeholder 3">
            <a:extLst>
              <a:ext uri="{FF2B5EF4-FFF2-40B4-BE49-F238E27FC236}">
                <a16:creationId xmlns:a16="http://schemas.microsoft.com/office/drawing/2014/main" id="{3CB5F9E8-4F98-0961-698C-721B4A4876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FBB430E-AC92-1EAC-EF0C-F0F6E5C27884}"/>
              </a:ext>
            </a:extLst>
          </p:cNvPr>
          <p:cNvSpPr>
            <a:spLocks noGrp="1"/>
          </p:cNvSpPr>
          <p:nvPr>
            <p:ph type="sldNum" sz="quarter" idx="12"/>
          </p:nvPr>
        </p:nvSpPr>
        <p:spPr/>
        <p:txBody>
          <a:bodyPr/>
          <a:lstStyle/>
          <a:p>
            <a:fld id="{70B315E0-020C-4E71-9D49-E66CE6A15239}" type="slidenum">
              <a:rPr lang="en-US" smtClean="0"/>
              <a:t>‹#›</a:t>
            </a:fld>
            <a:endParaRPr lang="en-US"/>
          </a:p>
        </p:txBody>
      </p:sp>
    </p:spTree>
    <p:extLst>
      <p:ext uri="{BB962C8B-B14F-4D97-AF65-F5344CB8AC3E}">
        <p14:creationId xmlns:p14="http://schemas.microsoft.com/office/powerpoint/2010/main" val="3605864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02A18F0-F237-38D7-213A-D1B4D955DA49}"/>
              </a:ext>
            </a:extLst>
          </p:cNvPr>
          <p:cNvSpPr>
            <a:spLocks noGrp="1"/>
          </p:cNvSpPr>
          <p:nvPr>
            <p:ph type="dt" sz="half" idx="10"/>
          </p:nvPr>
        </p:nvSpPr>
        <p:spPr/>
        <p:txBody>
          <a:bodyPr/>
          <a:lstStyle/>
          <a:p>
            <a:fld id="{4A9207B9-65FE-417E-98B1-6AB43AD14DF5}" type="datetimeFigureOut">
              <a:rPr lang="en-US" smtClean="0"/>
              <a:t>10/19/2024</a:t>
            </a:fld>
            <a:endParaRPr lang="en-US"/>
          </a:p>
        </p:txBody>
      </p:sp>
      <p:sp>
        <p:nvSpPr>
          <p:cNvPr id="3" name="Footer Placeholder 2">
            <a:extLst>
              <a:ext uri="{FF2B5EF4-FFF2-40B4-BE49-F238E27FC236}">
                <a16:creationId xmlns:a16="http://schemas.microsoft.com/office/drawing/2014/main" id="{1A65B3D3-F966-2086-687D-27AE02E9EE2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338AF31-3BB0-EB40-8E65-BDCA17785707}"/>
              </a:ext>
            </a:extLst>
          </p:cNvPr>
          <p:cNvSpPr>
            <a:spLocks noGrp="1"/>
          </p:cNvSpPr>
          <p:nvPr>
            <p:ph type="sldNum" sz="quarter" idx="12"/>
          </p:nvPr>
        </p:nvSpPr>
        <p:spPr/>
        <p:txBody>
          <a:bodyPr/>
          <a:lstStyle/>
          <a:p>
            <a:fld id="{70B315E0-020C-4E71-9D49-E66CE6A15239}" type="slidenum">
              <a:rPr lang="en-US" smtClean="0"/>
              <a:t>‹#›</a:t>
            </a:fld>
            <a:endParaRPr lang="en-US"/>
          </a:p>
        </p:txBody>
      </p:sp>
    </p:spTree>
    <p:extLst>
      <p:ext uri="{BB962C8B-B14F-4D97-AF65-F5344CB8AC3E}">
        <p14:creationId xmlns:p14="http://schemas.microsoft.com/office/powerpoint/2010/main" val="2457151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7A61A-2322-EE4E-9F2A-A3E3E9CD19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FCD17F3-1CAC-E75D-9C43-752EABF6D9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2585BF9-35E0-CFDD-FBD2-232F32FF3F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23BEC7-53A9-D076-B50E-AC72C08CFB15}"/>
              </a:ext>
            </a:extLst>
          </p:cNvPr>
          <p:cNvSpPr>
            <a:spLocks noGrp="1"/>
          </p:cNvSpPr>
          <p:nvPr>
            <p:ph type="dt" sz="half" idx="10"/>
          </p:nvPr>
        </p:nvSpPr>
        <p:spPr/>
        <p:txBody>
          <a:bodyPr/>
          <a:lstStyle/>
          <a:p>
            <a:fld id="{4A9207B9-65FE-417E-98B1-6AB43AD14DF5}" type="datetimeFigureOut">
              <a:rPr lang="en-US" smtClean="0"/>
              <a:t>10/19/2024</a:t>
            </a:fld>
            <a:endParaRPr lang="en-US"/>
          </a:p>
        </p:txBody>
      </p:sp>
      <p:sp>
        <p:nvSpPr>
          <p:cNvPr id="6" name="Footer Placeholder 5">
            <a:extLst>
              <a:ext uri="{FF2B5EF4-FFF2-40B4-BE49-F238E27FC236}">
                <a16:creationId xmlns:a16="http://schemas.microsoft.com/office/drawing/2014/main" id="{8F9C8922-0D00-96E6-E117-0F0181B2E8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00AAB2-19A1-A1FB-5A60-5C5CD1E7D681}"/>
              </a:ext>
            </a:extLst>
          </p:cNvPr>
          <p:cNvSpPr>
            <a:spLocks noGrp="1"/>
          </p:cNvSpPr>
          <p:nvPr>
            <p:ph type="sldNum" sz="quarter" idx="12"/>
          </p:nvPr>
        </p:nvSpPr>
        <p:spPr/>
        <p:txBody>
          <a:bodyPr/>
          <a:lstStyle/>
          <a:p>
            <a:fld id="{70B315E0-020C-4E71-9D49-E66CE6A15239}" type="slidenum">
              <a:rPr lang="en-US" smtClean="0"/>
              <a:t>‹#›</a:t>
            </a:fld>
            <a:endParaRPr lang="en-US"/>
          </a:p>
        </p:txBody>
      </p:sp>
    </p:spTree>
    <p:extLst>
      <p:ext uri="{BB962C8B-B14F-4D97-AF65-F5344CB8AC3E}">
        <p14:creationId xmlns:p14="http://schemas.microsoft.com/office/powerpoint/2010/main" val="2367151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78B66-3C79-AEDF-A718-0B6841447B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B918512-CFEA-BC54-B62D-1ECD1C4488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E73CB0D-41C5-2BDE-0E1F-F67FF07B6C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19C43B-EFAC-505D-5847-DB2B8770E86B}"/>
              </a:ext>
            </a:extLst>
          </p:cNvPr>
          <p:cNvSpPr>
            <a:spLocks noGrp="1"/>
          </p:cNvSpPr>
          <p:nvPr>
            <p:ph type="dt" sz="half" idx="10"/>
          </p:nvPr>
        </p:nvSpPr>
        <p:spPr/>
        <p:txBody>
          <a:bodyPr/>
          <a:lstStyle/>
          <a:p>
            <a:fld id="{4A9207B9-65FE-417E-98B1-6AB43AD14DF5}" type="datetimeFigureOut">
              <a:rPr lang="en-US" smtClean="0"/>
              <a:t>10/19/2024</a:t>
            </a:fld>
            <a:endParaRPr lang="en-US"/>
          </a:p>
        </p:txBody>
      </p:sp>
      <p:sp>
        <p:nvSpPr>
          <p:cNvPr id="6" name="Footer Placeholder 5">
            <a:extLst>
              <a:ext uri="{FF2B5EF4-FFF2-40B4-BE49-F238E27FC236}">
                <a16:creationId xmlns:a16="http://schemas.microsoft.com/office/drawing/2014/main" id="{5BA8CAB8-D06D-3A13-69F8-E910BE8B32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C86C45-A8C7-561E-55A8-95A8EF600077}"/>
              </a:ext>
            </a:extLst>
          </p:cNvPr>
          <p:cNvSpPr>
            <a:spLocks noGrp="1"/>
          </p:cNvSpPr>
          <p:nvPr>
            <p:ph type="sldNum" sz="quarter" idx="12"/>
          </p:nvPr>
        </p:nvSpPr>
        <p:spPr/>
        <p:txBody>
          <a:bodyPr/>
          <a:lstStyle/>
          <a:p>
            <a:fld id="{70B315E0-020C-4E71-9D49-E66CE6A15239}" type="slidenum">
              <a:rPr lang="en-US" smtClean="0"/>
              <a:t>‹#›</a:t>
            </a:fld>
            <a:endParaRPr lang="en-US"/>
          </a:p>
        </p:txBody>
      </p:sp>
    </p:spTree>
    <p:extLst>
      <p:ext uri="{BB962C8B-B14F-4D97-AF65-F5344CB8AC3E}">
        <p14:creationId xmlns:p14="http://schemas.microsoft.com/office/powerpoint/2010/main" val="1745954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848077-709A-8FCA-7118-AE72B1BEC2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CAFFA90-D9C1-E379-B0A4-7D914E1622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24C03F-2959-F022-B398-88FF4B9C52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A9207B9-65FE-417E-98B1-6AB43AD14DF5}" type="datetimeFigureOut">
              <a:rPr lang="en-US" smtClean="0"/>
              <a:t>10/19/2024</a:t>
            </a:fld>
            <a:endParaRPr lang="en-US"/>
          </a:p>
        </p:txBody>
      </p:sp>
      <p:sp>
        <p:nvSpPr>
          <p:cNvPr id="5" name="Footer Placeholder 4">
            <a:extLst>
              <a:ext uri="{FF2B5EF4-FFF2-40B4-BE49-F238E27FC236}">
                <a16:creationId xmlns:a16="http://schemas.microsoft.com/office/drawing/2014/main" id="{E24DCE69-2197-2527-12A9-CE299E46781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2C689E9-119D-3600-6309-728B039C70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0B315E0-020C-4E71-9D49-E66CE6A15239}" type="slidenum">
              <a:rPr lang="en-US" smtClean="0"/>
              <a:t>‹#›</a:t>
            </a:fld>
            <a:endParaRPr lang="en-US"/>
          </a:p>
        </p:txBody>
      </p:sp>
    </p:spTree>
    <p:extLst>
      <p:ext uri="{BB962C8B-B14F-4D97-AF65-F5344CB8AC3E}">
        <p14:creationId xmlns:p14="http://schemas.microsoft.com/office/powerpoint/2010/main" val="2602397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ommons.wikimedia.org/wiki/File:StJohnsAshfield_StainedGlass_GoodShepherd_Portrait.jpg" TargetMode="Externa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commons.wikimedia.org/wiki/File:StJohnsAshfield_StainedGlass_GoodShepherd_Portrait.jp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commons.wikimedia.org/wiki/File:StJohnsAshfield_StainedGlass_GoodShepherd_Portrait.jp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commons.wikimedia.org/wiki/File:StJohnsAshfield_StainedGlass_GoodShepherd_Portrait.jpg"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3A930249-8242-4E2B-AF17-C018264883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A5BDD999-C5E1-4B3E-A710-7686738191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7388" y="181576"/>
            <a:ext cx="11823637" cy="6501088"/>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00"/>
              </a:solidFill>
            </a:endParaRPr>
          </a:p>
        </p:txBody>
      </p:sp>
      <p:pic>
        <p:nvPicPr>
          <p:cNvPr id="5" name="Picture 4" descr="A stained glass window with a person holding a lamb&#10;&#10;Description automatically generated">
            <a:extLst>
              <a:ext uri="{FF2B5EF4-FFF2-40B4-BE49-F238E27FC236}">
                <a16:creationId xmlns:a16="http://schemas.microsoft.com/office/drawing/2014/main" id="{BE199346-E3EC-646E-1BFD-F5FA6D1F24E3}"/>
              </a:ext>
            </a:extLst>
          </p:cNvPr>
          <p:cNvPicPr>
            <a:picLocks noChangeAspect="1"/>
          </p:cNvPicPr>
          <p:nvPr/>
        </p:nvPicPr>
        <p:blipFill>
          <a:blip r:embed="rId2">
            <a:alphaModFix amt="60000"/>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t="100" r="-1" b="29427"/>
          <a:stretch/>
        </p:blipFill>
        <p:spPr>
          <a:xfrm>
            <a:off x="187388" y="182880"/>
            <a:ext cx="11824481" cy="6499784"/>
          </a:xfrm>
          <a:prstGeom prst="rect">
            <a:avLst/>
          </a:prstGeom>
        </p:spPr>
      </p:pic>
      <p:sp>
        <p:nvSpPr>
          <p:cNvPr id="2" name="Title 1">
            <a:extLst>
              <a:ext uri="{FF2B5EF4-FFF2-40B4-BE49-F238E27FC236}">
                <a16:creationId xmlns:a16="http://schemas.microsoft.com/office/drawing/2014/main" id="{974346C5-1D49-DAD3-B2AF-F5CDD2798F9B}"/>
              </a:ext>
            </a:extLst>
          </p:cNvPr>
          <p:cNvSpPr>
            <a:spLocks noGrp="1"/>
          </p:cNvSpPr>
          <p:nvPr>
            <p:ph type="ctrTitle"/>
          </p:nvPr>
        </p:nvSpPr>
        <p:spPr>
          <a:xfrm>
            <a:off x="1198181" y="598714"/>
            <a:ext cx="9795637" cy="1556657"/>
          </a:xfrm>
        </p:spPr>
        <p:txBody>
          <a:bodyPr>
            <a:normAutofit/>
          </a:bodyPr>
          <a:lstStyle/>
          <a:p>
            <a:pPr algn="l"/>
            <a:r>
              <a:rPr lang="en-US" sz="5200" dirty="0">
                <a:solidFill>
                  <a:srgbClr val="FFFFFF"/>
                </a:solidFill>
                <a:effectLst>
                  <a:outerShdw blurRad="38100" dist="38100" dir="2700000" algn="tl">
                    <a:srgbClr val="000000">
                      <a:alpha val="43137"/>
                    </a:srgbClr>
                  </a:outerShdw>
                </a:effectLst>
              </a:rPr>
              <a:t>Who is Jesus—Part 5? </a:t>
            </a:r>
            <a:br>
              <a:rPr lang="en-US" sz="5200" dirty="0">
                <a:solidFill>
                  <a:srgbClr val="FFFFFF"/>
                </a:solidFill>
                <a:effectLst>
                  <a:outerShdw blurRad="38100" dist="38100" dir="2700000" algn="tl">
                    <a:srgbClr val="000000">
                      <a:alpha val="43137"/>
                    </a:srgbClr>
                  </a:outerShdw>
                </a:effectLst>
              </a:rPr>
            </a:br>
            <a:r>
              <a:rPr lang="en-US" sz="5200" dirty="0">
                <a:solidFill>
                  <a:srgbClr val="FFFFFF"/>
                </a:solidFill>
                <a:effectLst>
                  <a:outerShdw blurRad="38100" dist="38100" dir="2700000" algn="tl">
                    <a:srgbClr val="000000">
                      <a:alpha val="43137"/>
                    </a:srgbClr>
                  </a:outerShdw>
                </a:effectLst>
              </a:rPr>
              <a:t>Jesus is Our Only Hope.</a:t>
            </a:r>
          </a:p>
        </p:txBody>
      </p:sp>
      <p:sp>
        <p:nvSpPr>
          <p:cNvPr id="3" name="Subtitle 2">
            <a:extLst>
              <a:ext uri="{FF2B5EF4-FFF2-40B4-BE49-F238E27FC236}">
                <a16:creationId xmlns:a16="http://schemas.microsoft.com/office/drawing/2014/main" id="{1C83188D-7A37-D508-28A8-831CEDA3A089}"/>
              </a:ext>
            </a:extLst>
          </p:cNvPr>
          <p:cNvSpPr>
            <a:spLocks noGrp="1"/>
          </p:cNvSpPr>
          <p:nvPr>
            <p:ph type="subTitle" idx="1"/>
          </p:nvPr>
        </p:nvSpPr>
        <p:spPr>
          <a:xfrm>
            <a:off x="1198181" y="2336947"/>
            <a:ext cx="9795637" cy="3231334"/>
          </a:xfrm>
        </p:spPr>
        <p:txBody>
          <a:bodyPr>
            <a:normAutofit/>
          </a:bodyPr>
          <a:lstStyle/>
          <a:p>
            <a:pPr algn="l"/>
            <a:r>
              <a:rPr lang="en-US" sz="3600" dirty="0">
                <a:solidFill>
                  <a:srgbClr val="FFFFFF"/>
                </a:solidFill>
                <a:effectLst>
                  <a:outerShdw blurRad="38100" dist="38100" dir="2700000" algn="tl">
                    <a:srgbClr val="000000">
                      <a:alpha val="43137"/>
                    </a:srgbClr>
                  </a:outerShdw>
                </a:effectLst>
              </a:rPr>
              <a:t>John 1:19-37</a:t>
            </a:r>
          </a:p>
        </p:txBody>
      </p:sp>
    </p:spTree>
    <p:extLst>
      <p:ext uri="{BB962C8B-B14F-4D97-AF65-F5344CB8AC3E}">
        <p14:creationId xmlns:p14="http://schemas.microsoft.com/office/powerpoint/2010/main" val="1175055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6D09588-9668-4D38-8AD4-C27CF2B2D4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CAFA4C1-73C1-ACA9-D6B6-E4976E66C58D}"/>
              </a:ext>
            </a:extLst>
          </p:cNvPr>
          <p:cNvSpPr>
            <a:spLocks noGrp="1"/>
          </p:cNvSpPr>
          <p:nvPr>
            <p:ph type="title"/>
          </p:nvPr>
        </p:nvSpPr>
        <p:spPr>
          <a:xfrm>
            <a:off x="293914" y="367652"/>
            <a:ext cx="11506200" cy="1286977"/>
          </a:xfrm>
        </p:spPr>
        <p:txBody>
          <a:bodyPr anchor="t">
            <a:normAutofit/>
          </a:bodyPr>
          <a:lstStyle/>
          <a:p>
            <a:r>
              <a:rPr lang="en-US" sz="4000" dirty="0"/>
              <a:t>III. John the Baptist Reveals who Jesus is vv. 29-34, 35.</a:t>
            </a:r>
          </a:p>
        </p:txBody>
      </p:sp>
      <p:sp>
        <p:nvSpPr>
          <p:cNvPr id="3" name="Content Placeholder 2">
            <a:extLst>
              <a:ext uri="{FF2B5EF4-FFF2-40B4-BE49-F238E27FC236}">
                <a16:creationId xmlns:a16="http://schemas.microsoft.com/office/drawing/2014/main" id="{B2FC78F5-75BF-987B-820D-CCCEE1DE8677}"/>
              </a:ext>
            </a:extLst>
          </p:cNvPr>
          <p:cNvSpPr>
            <a:spLocks noGrp="1"/>
          </p:cNvSpPr>
          <p:nvPr>
            <p:ph idx="1"/>
          </p:nvPr>
        </p:nvSpPr>
        <p:spPr>
          <a:xfrm>
            <a:off x="478971" y="1654629"/>
            <a:ext cx="11038115" cy="3802831"/>
          </a:xfrm>
        </p:spPr>
        <p:txBody>
          <a:bodyPr>
            <a:normAutofit/>
          </a:bodyPr>
          <a:lstStyle/>
          <a:p>
            <a:pPr marL="0" indent="0">
              <a:buNone/>
            </a:pPr>
            <a:r>
              <a:rPr lang="en-US" sz="3600" b="1" i="0" baseline="30000" dirty="0">
                <a:solidFill>
                  <a:schemeClr val="tx1">
                    <a:alpha val="80000"/>
                  </a:schemeClr>
                </a:solidFill>
                <a:effectLst/>
              </a:rPr>
              <a:t>33 </a:t>
            </a:r>
            <a:r>
              <a:rPr lang="en-US" sz="3600" b="0" i="0" dirty="0">
                <a:solidFill>
                  <a:schemeClr val="tx1">
                    <a:alpha val="80000"/>
                  </a:schemeClr>
                </a:solidFill>
                <a:effectLst/>
              </a:rPr>
              <a:t>I myself did not know Him, but He who sent me to baptize with water said to me, ‘He on whom you see the Spirit descend and remain, this is He who</a:t>
            </a:r>
            <a:r>
              <a:rPr lang="en-US" sz="3600" dirty="0">
                <a:solidFill>
                  <a:schemeClr val="tx1">
                    <a:alpha val="80000"/>
                  </a:schemeClr>
                </a:solidFill>
              </a:rPr>
              <a:t> baptizes</a:t>
            </a:r>
            <a:r>
              <a:rPr lang="en-US" sz="3600" b="0" i="0" dirty="0">
                <a:solidFill>
                  <a:schemeClr val="tx1">
                    <a:alpha val="80000"/>
                  </a:schemeClr>
                </a:solidFill>
                <a:effectLst/>
              </a:rPr>
              <a:t> with the Holy Spirit.’ </a:t>
            </a:r>
            <a:r>
              <a:rPr lang="en-US" sz="3600" b="1" i="0" baseline="30000" dirty="0">
                <a:solidFill>
                  <a:schemeClr val="tx1">
                    <a:alpha val="80000"/>
                  </a:schemeClr>
                </a:solidFill>
                <a:effectLst/>
              </a:rPr>
              <a:t>34 </a:t>
            </a:r>
            <a:r>
              <a:rPr lang="en-US" sz="3600" b="0" i="0" dirty="0">
                <a:solidFill>
                  <a:schemeClr val="tx1">
                    <a:alpha val="80000"/>
                  </a:schemeClr>
                </a:solidFill>
                <a:effectLst/>
              </a:rPr>
              <a:t>And I have seen and have borne witness that this is the Son of God.</a:t>
            </a:r>
            <a:endParaRPr lang="en-US" sz="3600" dirty="0">
              <a:solidFill>
                <a:schemeClr val="tx1">
                  <a:alpha val="80000"/>
                </a:schemeClr>
              </a:solidFill>
            </a:endParaRPr>
          </a:p>
        </p:txBody>
      </p:sp>
      <p:grpSp>
        <p:nvGrpSpPr>
          <p:cNvPr id="10" name="Group 9">
            <a:extLst>
              <a:ext uri="{FF2B5EF4-FFF2-40B4-BE49-F238E27FC236}">
                <a16:creationId xmlns:a16="http://schemas.microsoft.com/office/drawing/2014/main" id="{95A28492-272D-4814-AE2C-61575C989E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142518"/>
            <a:ext cx="10455568" cy="715482"/>
            <a:chOff x="0" y="6142518"/>
            <a:chExt cx="10455568" cy="715482"/>
          </a:xfrm>
          <a:effectLst>
            <a:outerShdw blurRad="381000" dist="152400" dir="16200000" algn="ctr" rotWithShape="0">
              <a:srgbClr val="000000">
                <a:alpha val="10000"/>
              </a:srgbClr>
            </a:outerShdw>
          </a:effectLst>
        </p:grpSpPr>
        <p:sp>
          <p:nvSpPr>
            <p:cNvPr id="11" name="Freeform: Shape 10">
              <a:extLst>
                <a:ext uri="{FF2B5EF4-FFF2-40B4-BE49-F238E27FC236}">
                  <a16:creationId xmlns:a16="http://schemas.microsoft.com/office/drawing/2014/main" id="{4F778866-9933-4309-8E11-F83DDDBB10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17789" y="6848400"/>
              <a:ext cx="153399" cy="9600"/>
            </a:xfrm>
            <a:custGeom>
              <a:avLst/>
              <a:gdLst>
                <a:gd name="connsiteX0" fmla="*/ 92746 w 153399"/>
                <a:gd name="connsiteY0" fmla="*/ 43 h 9600"/>
                <a:gd name="connsiteX1" fmla="*/ 144918 w 153399"/>
                <a:gd name="connsiteY1" fmla="*/ 6433 h 9600"/>
                <a:gd name="connsiteX2" fmla="*/ 153399 w 153399"/>
                <a:gd name="connsiteY2" fmla="*/ 9600 h 9600"/>
                <a:gd name="connsiteX3" fmla="*/ 0 w 153399"/>
                <a:gd name="connsiteY3" fmla="*/ 9600 h 9600"/>
                <a:gd name="connsiteX4" fmla="*/ 26678 w 153399"/>
                <a:gd name="connsiteY4" fmla="*/ 6286 h 9600"/>
                <a:gd name="connsiteX5" fmla="*/ 92746 w 153399"/>
                <a:gd name="connsiteY5" fmla="*/ 43 h 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99" h="9600">
                  <a:moveTo>
                    <a:pt x="92746" y="43"/>
                  </a:moveTo>
                  <a:cubicBezTo>
                    <a:pt x="111004" y="-358"/>
                    <a:pt x="128295" y="2072"/>
                    <a:pt x="144918" y="6433"/>
                  </a:cubicBezTo>
                  <a:lnTo>
                    <a:pt x="153399" y="9600"/>
                  </a:lnTo>
                  <a:lnTo>
                    <a:pt x="0" y="9600"/>
                  </a:lnTo>
                  <a:lnTo>
                    <a:pt x="26678" y="6286"/>
                  </a:lnTo>
                  <a:cubicBezTo>
                    <a:pt x="48667" y="3255"/>
                    <a:pt x="70647" y="552"/>
                    <a:pt x="92746" y="43"/>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2" name="Group 11">
              <a:extLst>
                <a:ext uri="{FF2B5EF4-FFF2-40B4-BE49-F238E27FC236}">
                  <a16:creationId xmlns:a16="http://schemas.microsoft.com/office/drawing/2014/main" id="{6D21D106-ABCB-4A50-84B3-D35C3B2B67B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a:off x="0" y="6142518"/>
              <a:ext cx="10455568" cy="715481"/>
              <a:chOff x="0" y="0"/>
              <a:chExt cx="10455568" cy="715481"/>
            </a:xfrm>
          </p:grpSpPr>
          <p:sp>
            <p:nvSpPr>
              <p:cNvPr id="13" name="Freeform: Shape 12">
                <a:extLst>
                  <a:ext uri="{FF2B5EF4-FFF2-40B4-BE49-F238E27FC236}">
                    <a16:creationId xmlns:a16="http://schemas.microsoft.com/office/drawing/2014/main" id="{65E4ED97-1207-4104-A25F-8791916BF2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solidFill>
                <a:schemeClr val="lt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24CB190-EFCD-4B40-9CDD-E3C0EB4B3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2814370271"/>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6D09588-9668-4D38-8AD4-C27CF2B2D4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2E23068-B733-C321-84D0-9AB5F96EBC17}"/>
              </a:ext>
            </a:extLst>
          </p:cNvPr>
          <p:cNvSpPr>
            <a:spLocks noGrp="1"/>
          </p:cNvSpPr>
          <p:nvPr>
            <p:ph type="title"/>
          </p:nvPr>
        </p:nvSpPr>
        <p:spPr>
          <a:xfrm>
            <a:off x="326570" y="367652"/>
            <a:ext cx="11495315" cy="1032888"/>
          </a:xfrm>
        </p:spPr>
        <p:txBody>
          <a:bodyPr anchor="t">
            <a:normAutofit/>
          </a:bodyPr>
          <a:lstStyle/>
          <a:p>
            <a:r>
              <a:rPr lang="en-US" sz="4000" dirty="0"/>
              <a:t>III. John the Baptist Reveals who Jesus is vv. 29-34, 35.</a:t>
            </a:r>
          </a:p>
        </p:txBody>
      </p:sp>
      <p:sp>
        <p:nvSpPr>
          <p:cNvPr id="3" name="Content Placeholder 2">
            <a:extLst>
              <a:ext uri="{FF2B5EF4-FFF2-40B4-BE49-F238E27FC236}">
                <a16:creationId xmlns:a16="http://schemas.microsoft.com/office/drawing/2014/main" id="{CFB206B6-57C6-D5E5-E6C2-BB5D14300E0F}"/>
              </a:ext>
            </a:extLst>
          </p:cNvPr>
          <p:cNvSpPr>
            <a:spLocks noGrp="1"/>
          </p:cNvSpPr>
          <p:nvPr>
            <p:ph idx="1"/>
          </p:nvPr>
        </p:nvSpPr>
        <p:spPr>
          <a:xfrm>
            <a:off x="511629" y="1400540"/>
            <a:ext cx="10940142" cy="4056920"/>
          </a:xfrm>
        </p:spPr>
        <p:txBody>
          <a:bodyPr>
            <a:normAutofit/>
          </a:bodyPr>
          <a:lstStyle/>
          <a:p>
            <a:pPr marL="514350" indent="-514350">
              <a:buFont typeface="+mj-lt"/>
              <a:buAutoNum type="alphaUcPeriod"/>
            </a:pPr>
            <a:r>
              <a:rPr lang="en-US" sz="3600" dirty="0">
                <a:solidFill>
                  <a:schemeClr val="tx1">
                    <a:alpha val="80000"/>
                  </a:schemeClr>
                </a:solidFill>
              </a:rPr>
              <a:t>John proclaimed Jesus the Lamb of God who takes away the sin of the world v. 30.</a:t>
            </a:r>
          </a:p>
          <a:p>
            <a:pPr marL="514350" indent="-514350">
              <a:buFont typeface="+mj-lt"/>
              <a:buAutoNum type="alphaUcPeriod"/>
            </a:pPr>
            <a:r>
              <a:rPr lang="en-US" sz="3600" dirty="0">
                <a:solidFill>
                  <a:schemeClr val="tx1">
                    <a:alpha val="80000"/>
                  </a:schemeClr>
                </a:solidFill>
              </a:rPr>
              <a:t>Jesus is the Lamb who would die once to pay for sins (Isaiah 53:7, 10).</a:t>
            </a:r>
          </a:p>
          <a:p>
            <a:pPr marL="514350" indent="-514350">
              <a:buFont typeface="+mj-lt"/>
              <a:buAutoNum type="alphaUcPeriod"/>
            </a:pPr>
            <a:r>
              <a:rPr lang="en-US" sz="3600" dirty="0">
                <a:solidFill>
                  <a:schemeClr val="tx1">
                    <a:alpha val="80000"/>
                  </a:schemeClr>
                </a:solidFill>
              </a:rPr>
              <a:t>Jesus appeared in this world to take away sin (1 John 3:5; Hebrews 10:4, 11).</a:t>
            </a:r>
          </a:p>
          <a:p>
            <a:pPr marL="457200" lvl="1" indent="0">
              <a:buNone/>
            </a:pPr>
            <a:endParaRPr lang="en-US" dirty="0">
              <a:solidFill>
                <a:schemeClr val="tx1">
                  <a:alpha val="80000"/>
                </a:schemeClr>
              </a:solidFill>
            </a:endParaRPr>
          </a:p>
        </p:txBody>
      </p:sp>
      <p:grpSp>
        <p:nvGrpSpPr>
          <p:cNvPr id="10" name="Group 9">
            <a:extLst>
              <a:ext uri="{FF2B5EF4-FFF2-40B4-BE49-F238E27FC236}">
                <a16:creationId xmlns:a16="http://schemas.microsoft.com/office/drawing/2014/main" id="{95A28492-272D-4814-AE2C-61575C989E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142518"/>
            <a:ext cx="10455568" cy="715482"/>
            <a:chOff x="0" y="6142518"/>
            <a:chExt cx="10455568" cy="715482"/>
          </a:xfrm>
          <a:effectLst>
            <a:outerShdw blurRad="381000" dist="152400" dir="16200000" algn="ctr" rotWithShape="0">
              <a:srgbClr val="000000">
                <a:alpha val="10000"/>
              </a:srgbClr>
            </a:outerShdw>
          </a:effectLst>
        </p:grpSpPr>
        <p:sp>
          <p:nvSpPr>
            <p:cNvPr id="11" name="Freeform: Shape 10">
              <a:extLst>
                <a:ext uri="{FF2B5EF4-FFF2-40B4-BE49-F238E27FC236}">
                  <a16:creationId xmlns:a16="http://schemas.microsoft.com/office/drawing/2014/main" id="{4F778866-9933-4309-8E11-F83DDDBB10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17789" y="6848400"/>
              <a:ext cx="153399" cy="9600"/>
            </a:xfrm>
            <a:custGeom>
              <a:avLst/>
              <a:gdLst>
                <a:gd name="connsiteX0" fmla="*/ 92746 w 153399"/>
                <a:gd name="connsiteY0" fmla="*/ 43 h 9600"/>
                <a:gd name="connsiteX1" fmla="*/ 144918 w 153399"/>
                <a:gd name="connsiteY1" fmla="*/ 6433 h 9600"/>
                <a:gd name="connsiteX2" fmla="*/ 153399 w 153399"/>
                <a:gd name="connsiteY2" fmla="*/ 9600 h 9600"/>
                <a:gd name="connsiteX3" fmla="*/ 0 w 153399"/>
                <a:gd name="connsiteY3" fmla="*/ 9600 h 9600"/>
                <a:gd name="connsiteX4" fmla="*/ 26678 w 153399"/>
                <a:gd name="connsiteY4" fmla="*/ 6286 h 9600"/>
                <a:gd name="connsiteX5" fmla="*/ 92746 w 153399"/>
                <a:gd name="connsiteY5" fmla="*/ 43 h 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99" h="9600">
                  <a:moveTo>
                    <a:pt x="92746" y="43"/>
                  </a:moveTo>
                  <a:cubicBezTo>
                    <a:pt x="111004" y="-358"/>
                    <a:pt x="128295" y="2072"/>
                    <a:pt x="144918" y="6433"/>
                  </a:cubicBezTo>
                  <a:lnTo>
                    <a:pt x="153399" y="9600"/>
                  </a:lnTo>
                  <a:lnTo>
                    <a:pt x="0" y="9600"/>
                  </a:lnTo>
                  <a:lnTo>
                    <a:pt x="26678" y="6286"/>
                  </a:lnTo>
                  <a:cubicBezTo>
                    <a:pt x="48667" y="3255"/>
                    <a:pt x="70647" y="552"/>
                    <a:pt x="92746" y="43"/>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2" name="Group 11">
              <a:extLst>
                <a:ext uri="{FF2B5EF4-FFF2-40B4-BE49-F238E27FC236}">
                  <a16:creationId xmlns:a16="http://schemas.microsoft.com/office/drawing/2014/main" id="{6D21D106-ABCB-4A50-84B3-D35C3B2B67B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a:off x="0" y="6142518"/>
              <a:ext cx="10455568" cy="715481"/>
              <a:chOff x="0" y="0"/>
              <a:chExt cx="10455568" cy="715481"/>
            </a:xfrm>
          </p:grpSpPr>
          <p:sp>
            <p:nvSpPr>
              <p:cNvPr id="13" name="Freeform: Shape 12">
                <a:extLst>
                  <a:ext uri="{FF2B5EF4-FFF2-40B4-BE49-F238E27FC236}">
                    <a16:creationId xmlns:a16="http://schemas.microsoft.com/office/drawing/2014/main" id="{65E4ED97-1207-4104-A25F-8791916BF2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solidFill>
                <a:schemeClr val="lt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24CB190-EFCD-4B40-9CDD-E3C0EB4B3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1840729290"/>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stained glass window with a person holding a lamb&#10;&#10;Description automatically generated">
            <a:extLst>
              <a:ext uri="{FF2B5EF4-FFF2-40B4-BE49-F238E27FC236}">
                <a16:creationId xmlns:a16="http://schemas.microsoft.com/office/drawing/2014/main" id="{0DAC2A9F-B613-22C4-C1D1-0384AEBCA919}"/>
              </a:ext>
            </a:extLst>
          </p:cNvPr>
          <p:cNvPicPr>
            <a:picLocks noChangeAspect="1"/>
          </p:cNvPicPr>
          <p:nvPr/>
        </p:nvPicPr>
        <p:blipFill>
          <a:blip r:embed="rId2">
            <a:alphaModFix amt="35000"/>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b="27885"/>
          <a:stretch/>
        </p:blipFill>
        <p:spPr>
          <a:xfrm>
            <a:off x="20" y="10"/>
            <a:ext cx="12191980" cy="6857990"/>
          </a:xfrm>
          <a:prstGeom prst="rect">
            <a:avLst/>
          </a:prstGeom>
        </p:spPr>
      </p:pic>
      <p:sp>
        <p:nvSpPr>
          <p:cNvPr id="2" name="Title 1">
            <a:extLst>
              <a:ext uri="{FF2B5EF4-FFF2-40B4-BE49-F238E27FC236}">
                <a16:creationId xmlns:a16="http://schemas.microsoft.com/office/drawing/2014/main" id="{F67DCB86-1CDC-2D86-1022-37BDAF4A2262}"/>
              </a:ext>
            </a:extLst>
          </p:cNvPr>
          <p:cNvSpPr>
            <a:spLocks noGrp="1"/>
          </p:cNvSpPr>
          <p:nvPr>
            <p:ph type="title"/>
          </p:nvPr>
        </p:nvSpPr>
        <p:spPr>
          <a:xfrm>
            <a:off x="838200" y="365125"/>
            <a:ext cx="10515600" cy="1325563"/>
          </a:xfrm>
        </p:spPr>
        <p:txBody>
          <a:bodyPr>
            <a:normAutofit/>
          </a:bodyPr>
          <a:lstStyle/>
          <a:p>
            <a:r>
              <a:rPr lang="en-US">
                <a:solidFill>
                  <a:srgbClr val="FFFFFF"/>
                </a:solidFill>
              </a:rPr>
              <a:t>Jesus Appeared in this World to Take Away Sin</a:t>
            </a:r>
          </a:p>
        </p:txBody>
      </p:sp>
      <p:sp>
        <p:nvSpPr>
          <p:cNvPr id="3" name="Content Placeholder 2">
            <a:extLst>
              <a:ext uri="{FF2B5EF4-FFF2-40B4-BE49-F238E27FC236}">
                <a16:creationId xmlns:a16="http://schemas.microsoft.com/office/drawing/2014/main" id="{0BFD27BB-3A76-D090-5093-029D82FD8379}"/>
              </a:ext>
            </a:extLst>
          </p:cNvPr>
          <p:cNvSpPr>
            <a:spLocks noGrp="1"/>
          </p:cNvSpPr>
          <p:nvPr>
            <p:ph idx="1"/>
          </p:nvPr>
        </p:nvSpPr>
        <p:spPr>
          <a:xfrm>
            <a:off x="838200" y="1825624"/>
            <a:ext cx="10515600" cy="4814661"/>
          </a:xfrm>
        </p:spPr>
        <p:txBody>
          <a:bodyPr>
            <a:normAutofit lnSpcReduction="10000"/>
          </a:bodyPr>
          <a:lstStyle/>
          <a:p>
            <a:pPr marL="0" indent="0">
              <a:buNone/>
            </a:pPr>
            <a:r>
              <a:rPr lang="en-US" sz="3600" b="1" dirty="0">
                <a:solidFill>
                  <a:srgbClr val="FFFFFF"/>
                </a:solidFill>
              </a:rPr>
              <a:t>1 John 3:5 </a:t>
            </a:r>
            <a:r>
              <a:rPr lang="en-US" sz="3600" b="0" i="0" dirty="0">
                <a:solidFill>
                  <a:srgbClr val="FFFFFF"/>
                </a:solidFill>
                <a:effectLst/>
              </a:rPr>
              <a:t>You know that He appeared in order to take away sins, and in Him there is no sin.</a:t>
            </a:r>
          </a:p>
          <a:p>
            <a:pPr marL="0" indent="0">
              <a:buNone/>
            </a:pPr>
            <a:endParaRPr lang="en-US" dirty="0">
              <a:solidFill>
                <a:srgbClr val="FFFFFF"/>
              </a:solidFill>
            </a:endParaRPr>
          </a:p>
          <a:p>
            <a:pPr marL="0" indent="0">
              <a:buNone/>
            </a:pPr>
            <a:r>
              <a:rPr lang="en-US" sz="3600" b="1" dirty="0">
                <a:solidFill>
                  <a:srgbClr val="FFFFFF"/>
                </a:solidFill>
              </a:rPr>
              <a:t>Hebrews 10:4 </a:t>
            </a:r>
            <a:r>
              <a:rPr lang="en-US" sz="3600" b="0" i="0" dirty="0">
                <a:solidFill>
                  <a:srgbClr val="FFFFFF"/>
                </a:solidFill>
                <a:effectLst/>
                <a:latin typeface="system-ui"/>
              </a:rPr>
              <a:t>For it is impossible for the blood of bulls and goats to take away sins.</a:t>
            </a:r>
            <a:endParaRPr lang="en-US" sz="3600" dirty="0">
              <a:solidFill>
                <a:srgbClr val="FFFFFF"/>
              </a:solidFill>
            </a:endParaRPr>
          </a:p>
          <a:p>
            <a:pPr marL="0" indent="0">
              <a:buNone/>
            </a:pPr>
            <a:endParaRPr lang="en-US" dirty="0">
              <a:solidFill>
                <a:srgbClr val="FFFFFF"/>
              </a:solidFill>
            </a:endParaRPr>
          </a:p>
          <a:p>
            <a:pPr marL="0" indent="0">
              <a:buNone/>
            </a:pPr>
            <a:r>
              <a:rPr lang="en-US" sz="3600" b="1" dirty="0">
                <a:solidFill>
                  <a:srgbClr val="FFFFFF"/>
                </a:solidFill>
              </a:rPr>
              <a:t>Hebrews 10:11 </a:t>
            </a:r>
            <a:r>
              <a:rPr lang="en-US" sz="3600" b="0" i="0" dirty="0">
                <a:solidFill>
                  <a:srgbClr val="FFFFFF"/>
                </a:solidFill>
                <a:effectLst/>
              </a:rPr>
              <a:t>And every priest stands daily at his service, offering repeatedly the same sacrifices, which can never take away sins.</a:t>
            </a:r>
            <a:endParaRPr lang="en-US" sz="3600" dirty="0">
              <a:solidFill>
                <a:srgbClr val="FFFFFF"/>
              </a:solidFill>
            </a:endParaRPr>
          </a:p>
        </p:txBody>
      </p:sp>
    </p:spTree>
    <p:extLst>
      <p:ext uri="{BB962C8B-B14F-4D97-AF65-F5344CB8AC3E}">
        <p14:creationId xmlns:p14="http://schemas.microsoft.com/office/powerpoint/2010/main" val="906180432"/>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stained glass window with a person holding a lamb&#10;&#10;Description automatically generated">
            <a:extLst>
              <a:ext uri="{FF2B5EF4-FFF2-40B4-BE49-F238E27FC236}">
                <a16:creationId xmlns:a16="http://schemas.microsoft.com/office/drawing/2014/main" id="{4FAAF3D9-7082-7868-E812-6DA796FFCA1A}"/>
              </a:ext>
            </a:extLst>
          </p:cNvPr>
          <p:cNvPicPr>
            <a:picLocks noChangeAspect="1"/>
          </p:cNvPicPr>
          <p:nvPr/>
        </p:nvPicPr>
        <p:blipFill>
          <a:blip r:embed="rId2">
            <a:alphaModFix amt="35000"/>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b="27885"/>
          <a:stretch/>
        </p:blipFill>
        <p:spPr>
          <a:xfrm>
            <a:off x="20" y="10"/>
            <a:ext cx="12191980" cy="6857990"/>
          </a:xfrm>
          <a:prstGeom prst="rect">
            <a:avLst/>
          </a:prstGeom>
        </p:spPr>
      </p:pic>
      <p:sp>
        <p:nvSpPr>
          <p:cNvPr id="2" name="Title 1">
            <a:extLst>
              <a:ext uri="{FF2B5EF4-FFF2-40B4-BE49-F238E27FC236}">
                <a16:creationId xmlns:a16="http://schemas.microsoft.com/office/drawing/2014/main" id="{01A1106C-C3D6-D663-5B64-3C95F4F3A0F6}"/>
              </a:ext>
            </a:extLst>
          </p:cNvPr>
          <p:cNvSpPr>
            <a:spLocks noGrp="1"/>
          </p:cNvSpPr>
          <p:nvPr>
            <p:ph type="title"/>
          </p:nvPr>
        </p:nvSpPr>
        <p:spPr>
          <a:xfrm>
            <a:off x="838200" y="365125"/>
            <a:ext cx="10515600" cy="1325563"/>
          </a:xfrm>
        </p:spPr>
        <p:txBody>
          <a:bodyPr>
            <a:normAutofit/>
          </a:bodyPr>
          <a:lstStyle/>
          <a:p>
            <a:r>
              <a:rPr lang="en-US">
                <a:solidFill>
                  <a:srgbClr val="FFFFFF"/>
                </a:solidFill>
              </a:rPr>
              <a:t>Who is Jesus? He is our only hope.</a:t>
            </a:r>
          </a:p>
        </p:txBody>
      </p:sp>
      <p:sp>
        <p:nvSpPr>
          <p:cNvPr id="3" name="Content Placeholder 2">
            <a:extLst>
              <a:ext uri="{FF2B5EF4-FFF2-40B4-BE49-F238E27FC236}">
                <a16:creationId xmlns:a16="http://schemas.microsoft.com/office/drawing/2014/main" id="{18228BF3-2230-85C7-5F82-659C7AAC16D3}"/>
              </a:ext>
            </a:extLst>
          </p:cNvPr>
          <p:cNvSpPr>
            <a:spLocks noGrp="1"/>
          </p:cNvSpPr>
          <p:nvPr>
            <p:ph idx="1"/>
          </p:nvPr>
        </p:nvSpPr>
        <p:spPr>
          <a:xfrm>
            <a:off x="838200" y="1825625"/>
            <a:ext cx="10515600" cy="4351338"/>
          </a:xfrm>
        </p:spPr>
        <p:txBody>
          <a:bodyPr>
            <a:normAutofit/>
          </a:bodyPr>
          <a:lstStyle/>
          <a:p>
            <a:pPr>
              <a:buFont typeface="Wingdings" panose="05000000000000000000" pitchFamily="2" charset="2"/>
              <a:buChar char="§"/>
            </a:pPr>
            <a:r>
              <a:rPr lang="en-US" sz="3600" dirty="0">
                <a:solidFill>
                  <a:srgbClr val="FFFFFF"/>
                </a:solidFill>
              </a:rPr>
              <a:t>Your </a:t>
            </a:r>
            <a:r>
              <a:rPr lang="en-US" sz="3600" u="sng" dirty="0">
                <a:solidFill>
                  <a:srgbClr val="FFFFFF"/>
                </a:solidFill>
              </a:rPr>
              <a:t>sin</a:t>
            </a:r>
            <a:r>
              <a:rPr lang="en-US" sz="3600" dirty="0">
                <a:solidFill>
                  <a:srgbClr val="FFFFFF"/>
                </a:solidFill>
              </a:rPr>
              <a:t> has </a:t>
            </a:r>
            <a:r>
              <a:rPr lang="en-US" sz="3600" u="sng" dirty="0">
                <a:solidFill>
                  <a:srgbClr val="FFFFFF"/>
                </a:solidFill>
              </a:rPr>
              <a:t>separated</a:t>
            </a:r>
            <a:r>
              <a:rPr lang="en-US" sz="3600" dirty="0">
                <a:solidFill>
                  <a:srgbClr val="FFFFFF"/>
                </a:solidFill>
              </a:rPr>
              <a:t> you from God, but through faith in Jesus Christ you can be forgiven and reconciled to God.</a:t>
            </a:r>
          </a:p>
          <a:p>
            <a:pPr>
              <a:buFont typeface="Wingdings" panose="05000000000000000000" pitchFamily="2" charset="2"/>
              <a:buChar char="§"/>
            </a:pPr>
            <a:r>
              <a:rPr lang="en-US" sz="3600" dirty="0">
                <a:solidFill>
                  <a:srgbClr val="FFFFFF"/>
                </a:solidFill>
              </a:rPr>
              <a:t>Jesus </a:t>
            </a:r>
            <a:r>
              <a:rPr lang="en-US" sz="3600">
                <a:solidFill>
                  <a:srgbClr val="FFFFFF"/>
                </a:solidFill>
              </a:rPr>
              <a:t>is y</a:t>
            </a:r>
            <a:r>
              <a:rPr lang="en-US" sz="3600" u="sng">
                <a:solidFill>
                  <a:srgbClr val="FFFFFF"/>
                </a:solidFill>
              </a:rPr>
              <a:t>our</a:t>
            </a:r>
            <a:r>
              <a:rPr lang="en-US" sz="3600">
                <a:solidFill>
                  <a:srgbClr val="FFFFFF"/>
                </a:solidFill>
              </a:rPr>
              <a:t> </a:t>
            </a:r>
            <a:r>
              <a:rPr lang="en-US" sz="3600" u="sng" dirty="0">
                <a:solidFill>
                  <a:srgbClr val="FFFFFF"/>
                </a:solidFill>
              </a:rPr>
              <a:t>only</a:t>
            </a:r>
            <a:r>
              <a:rPr lang="en-US" sz="3600" dirty="0">
                <a:solidFill>
                  <a:srgbClr val="FFFFFF"/>
                </a:solidFill>
              </a:rPr>
              <a:t> </a:t>
            </a:r>
            <a:r>
              <a:rPr lang="en-US" sz="3600" u="sng" dirty="0">
                <a:solidFill>
                  <a:srgbClr val="FFFFFF"/>
                </a:solidFill>
              </a:rPr>
              <a:t>hope</a:t>
            </a:r>
            <a:r>
              <a:rPr lang="en-US" sz="3600" dirty="0">
                <a:solidFill>
                  <a:srgbClr val="FFFFFF"/>
                </a:solidFill>
              </a:rPr>
              <a:t>.</a:t>
            </a:r>
          </a:p>
        </p:txBody>
      </p:sp>
    </p:spTree>
    <p:extLst>
      <p:ext uri="{BB962C8B-B14F-4D97-AF65-F5344CB8AC3E}">
        <p14:creationId xmlns:p14="http://schemas.microsoft.com/office/powerpoint/2010/main" val="713569174"/>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stained glass window with a person holding a lamb&#10;&#10;Description automatically generated">
            <a:extLst>
              <a:ext uri="{FF2B5EF4-FFF2-40B4-BE49-F238E27FC236}">
                <a16:creationId xmlns:a16="http://schemas.microsoft.com/office/drawing/2014/main" id="{32A79EC1-27DF-5211-787C-1D228845AA14}"/>
              </a:ext>
            </a:extLst>
          </p:cNvPr>
          <p:cNvPicPr>
            <a:picLocks noChangeAspect="1"/>
          </p:cNvPicPr>
          <p:nvPr/>
        </p:nvPicPr>
        <p:blipFill>
          <a:blip r:embed="rId2">
            <a:alphaModFix amt="35000"/>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b="27885"/>
          <a:stretch/>
        </p:blipFill>
        <p:spPr>
          <a:xfrm>
            <a:off x="20" y="10"/>
            <a:ext cx="12191980" cy="6857990"/>
          </a:xfrm>
          <a:prstGeom prst="rect">
            <a:avLst/>
          </a:prstGeom>
        </p:spPr>
      </p:pic>
      <p:sp>
        <p:nvSpPr>
          <p:cNvPr id="2" name="Title 1">
            <a:extLst>
              <a:ext uri="{FF2B5EF4-FFF2-40B4-BE49-F238E27FC236}">
                <a16:creationId xmlns:a16="http://schemas.microsoft.com/office/drawing/2014/main" id="{B2931881-22B0-644D-FF7E-15CF05DC871A}"/>
              </a:ext>
            </a:extLst>
          </p:cNvPr>
          <p:cNvSpPr>
            <a:spLocks noGrp="1"/>
          </p:cNvSpPr>
          <p:nvPr>
            <p:ph type="title"/>
          </p:nvPr>
        </p:nvSpPr>
        <p:spPr>
          <a:xfrm>
            <a:off x="838200" y="365125"/>
            <a:ext cx="10515600" cy="1325563"/>
          </a:xfrm>
        </p:spPr>
        <p:txBody>
          <a:bodyPr>
            <a:normAutofit/>
          </a:bodyPr>
          <a:lstStyle/>
          <a:p>
            <a:r>
              <a:rPr lang="en-US">
                <a:solidFill>
                  <a:srgbClr val="FFFFFF"/>
                </a:solidFill>
              </a:rPr>
              <a:t>John 1:35-37</a:t>
            </a:r>
          </a:p>
        </p:txBody>
      </p:sp>
      <p:sp>
        <p:nvSpPr>
          <p:cNvPr id="3" name="Content Placeholder 2">
            <a:extLst>
              <a:ext uri="{FF2B5EF4-FFF2-40B4-BE49-F238E27FC236}">
                <a16:creationId xmlns:a16="http://schemas.microsoft.com/office/drawing/2014/main" id="{D6DDA787-B804-D264-3690-6EE2E21197F1}"/>
              </a:ext>
            </a:extLst>
          </p:cNvPr>
          <p:cNvSpPr>
            <a:spLocks noGrp="1"/>
          </p:cNvSpPr>
          <p:nvPr>
            <p:ph idx="1"/>
          </p:nvPr>
        </p:nvSpPr>
        <p:spPr>
          <a:xfrm>
            <a:off x="838200" y="1825625"/>
            <a:ext cx="10515600" cy="4351338"/>
          </a:xfrm>
        </p:spPr>
        <p:txBody>
          <a:bodyPr>
            <a:normAutofit/>
          </a:bodyPr>
          <a:lstStyle/>
          <a:p>
            <a:pPr marL="0" indent="0">
              <a:buNone/>
            </a:pPr>
            <a:r>
              <a:rPr lang="en-US" sz="3600" b="1" i="0" baseline="30000" dirty="0">
                <a:solidFill>
                  <a:srgbClr val="FFFFFF"/>
                </a:solidFill>
                <a:effectLst/>
              </a:rPr>
              <a:t>35 </a:t>
            </a:r>
            <a:r>
              <a:rPr lang="en-US" sz="3600" b="0" i="0" dirty="0">
                <a:solidFill>
                  <a:srgbClr val="FFFFFF"/>
                </a:solidFill>
                <a:effectLst/>
              </a:rPr>
              <a:t>The next day again John was standing with two of his</a:t>
            </a:r>
            <a:r>
              <a:rPr lang="en-US" sz="3600" dirty="0">
                <a:solidFill>
                  <a:srgbClr val="FFFFFF"/>
                </a:solidFill>
              </a:rPr>
              <a:t> disciples,</a:t>
            </a:r>
            <a:r>
              <a:rPr lang="en-US" sz="3600" b="0" i="0" dirty="0">
                <a:solidFill>
                  <a:srgbClr val="FFFFFF"/>
                </a:solidFill>
                <a:effectLst/>
              </a:rPr>
              <a:t> </a:t>
            </a:r>
            <a:r>
              <a:rPr lang="en-US" sz="3600" b="1" i="0" baseline="30000" dirty="0">
                <a:solidFill>
                  <a:srgbClr val="FFFFFF"/>
                </a:solidFill>
                <a:effectLst/>
              </a:rPr>
              <a:t>36 </a:t>
            </a:r>
            <a:r>
              <a:rPr lang="en-US" sz="3600" b="0" i="0" dirty="0">
                <a:solidFill>
                  <a:srgbClr val="FFFFFF"/>
                </a:solidFill>
                <a:effectLst/>
              </a:rPr>
              <a:t>and he looked at Jesus as He walked by and said, “Behold, the Lamb of God!” </a:t>
            </a:r>
            <a:r>
              <a:rPr lang="en-US" sz="3600" b="1" i="0" baseline="30000" dirty="0">
                <a:solidFill>
                  <a:srgbClr val="FFFFFF"/>
                </a:solidFill>
                <a:effectLst/>
              </a:rPr>
              <a:t>37 </a:t>
            </a:r>
            <a:r>
              <a:rPr lang="en-US" sz="3600" b="0" i="0" dirty="0">
                <a:solidFill>
                  <a:srgbClr val="FFFFFF"/>
                </a:solidFill>
                <a:effectLst/>
              </a:rPr>
              <a:t>The two disciples heard him say this, and they followed Jesus.</a:t>
            </a:r>
            <a:endParaRPr lang="en-US" sz="3600" dirty="0">
              <a:solidFill>
                <a:srgbClr val="FFFFFF"/>
              </a:solidFill>
            </a:endParaRPr>
          </a:p>
        </p:txBody>
      </p:sp>
    </p:spTree>
    <p:extLst>
      <p:ext uri="{BB962C8B-B14F-4D97-AF65-F5344CB8AC3E}">
        <p14:creationId xmlns:p14="http://schemas.microsoft.com/office/powerpoint/2010/main" val="142727122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2" name="Rectangle 41">
            <a:extLst>
              <a:ext uri="{FF2B5EF4-FFF2-40B4-BE49-F238E27FC236}">
                <a16:creationId xmlns:a16="http://schemas.microsoft.com/office/drawing/2014/main" id="{C6D09588-9668-4D38-8AD4-C27CF2B2D4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79DFA1B-4954-836D-3425-8D088EA9B9D0}"/>
              </a:ext>
            </a:extLst>
          </p:cNvPr>
          <p:cNvSpPr>
            <a:spLocks noGrp="1"/>
          </p:cNvSpPr>
          <p:nvPr>
            <p:ph type="title"/>
          </p:nvPr>
        </p:nvSpPr>
        <p:spPr>
          <a:xfrm>
            <a:off x="315686" y="217714"/>
            <a:ext cx="11593285" cy="2604237"/>
          </a:xfrm>
        </p:spPr>
        <p:txBody>
          <a:bodyPr anchor="t">
            <a:normAutofit/>
          </a:bodyPr>
          <a:lstStyle/>
          <a:p>
            <a:r>
              <a:rPr lang="en-US" sz="4000" dirty="0"/>
              <a:t>I. John the Baptist Gives His Testimony About Himself vv. 19-24.</a:t>
            </a:r>
          </a:p>
        </p:txBody>
      </p:sp>
      <p:sp>
        <p:nvSpPr>
          <p:cNvPr id="3" name="Content Placeholder 2">
            <a:extLst>
              <a:ext uri="{FF2B5EF4-FFF2-40B4-BE49-F238E27FC236}">
                <a16:creationId xmlns:a16="http://schemas.microsoft.com/office/drawing/2014/main" id="{20057CDB-789E-8EAF-61A4-E1DAC221AC9A}"/>
              </a:ext>
            </a:extLst>
          </p:cNvPr>
          <p:cNvSpPr>
            <a:spLocks noGrp="1"/>
          </p:cNvSpPr>
          <p:nvPr>
            <p:ph idx="1"/>
          </p:nvPr>
        </p:nvSpPr>
        <p:spPr>
          <a:xfrm>
            <a:off x="391885" y="1676400"/>
            <a:ext cx="11342915" cy="3781060"/>
          </a:xfrm>
        </p:spPr>
        <p:txBody>
          <a:bodyPr>
            <a:normAutofit/>
          </a:bodyPr>
          <a:lstStyle/>
          <a:p>
            <a:pPr marL="0" indent="0">
              <a:buNone/>
            </a:pPr>
            <a:r>
              <a:rPr lang="en-US" sz="3600" b="1" i="0" baseline="30000" dirty="0">
                <a:solidFill>
                  <a:schemeClr val="tx1">
                    <a:alpha val="80000"/>
                  </a:schemeClr>
                </a:solidFill>
                <a:effectLst/>
              </a:rPr>
              <a:t>19 </a:t>
            </a:r>
            <a:r>
              <a:rPr lang="en-US" sz="3600" b="0" i="0" dirty="0">
                <a:solidFill>
                  <a:schemeClr val="tx1">
                    <a:alpha val="80000"/>
                  </a:schemeClr>
                </a:solidFill>
                <a:effectLst/>
              </a:rPr>
              <a:t>And this is the testimony of John, when the Jews sent priests and Levites from Jerusalem to ask him, “Who are you?” </a:t>
            </a:r>
            <a:r>
              <a:rPr lang="en-US" sz="3600" b="1" i="0" baseline="30000" dirty="0">
                <a:solidFill>
                  <a:schemeClr val="tx1">
                    <a:alpha val="80000"/>
                  </a:schemeClr>
                </a:solidFill>
                <a:effectLst/>
              </a:rPr>
              <a:t>20 </a:t>
            </a:r>
            <a:r>
              <a:rPr lang="en-US" sz="3600" b="0" i="0" dirty="0">
                <a:solidFill>
                  <a:schemeClr val="tx1">
                    <a:alpha val="80000"/>
                  </a:schemeClr>
                </a:solidFill>
                <a:effectLst/>
              </a:rPr>
              <a:t>He confessed, and did not deny, but confessed, “I am not the Christ.” </a:t>
            </a:r>
            <a:r>
              <a:rPr lang="en-US" sz="3600" b="1" i="0" baseline="30000" dirty="0">
                <a:solidFill>
                  <a:schemeClr val="tx1">
                    <a:alpha val="80000"/>
                  </a:schemeClr>
                </a:solidFill>
                <a:effectLst/>
              </a:rPr>
              <a:t>21 </a:t>
            </a:r>
            <a:r>
              <a:rPr lang="en-US" sz="3600" b="0" i="0" dirty="0">
                <a:solidFill>
                  <a:schemeClr val="tx1">
                    <a:alpha val="80000"/>
                  </a:schemeClr>
                </a:solidFill>
                <a:effectLst/>
              </a:rPr>
              <a:t>And they asked him, “What then? Are you Elijah?” He said, “I am not.” “Are you the Prophet?” And he answered, “No.” </a:t>
            </a:r>
            <a:endParaRPr lang="en-US" sz="3600" dirty="0">
              <a:solidFill>
                <a:schemeClr val="tx1">
                  <a:alpha val="80000"/>
                </a:schemeClr>
              </a:solidFill>
            </a:endParaRPr>
          </a:p>
        </p:txBody>
      </p:sp>
      <p:grpSp>
        <p:nvGrpSpPr>
          <p:cNvPr id="44" name="Group 43">
            <a:extLst>
              <a:ext uri="{FF2B5EF4-FFF2-40B4-BE49-F238E27FC236}">
                <a16:creationId xmlns:a16="http://schemas.microsoft.com/office/drawing/2014/main" id="{95A28492-272D-4814-AE2C-61575C989E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142518"/>
            <a:ext cx="10455568" cy="715482"/>
            <a:chOff x="0" y="6142518"/>
            <a:chExt cx="10455568" cy="715482"/>
          </a:xfrm>
          <a:effectLst>
            <a:outerShdw blurRad="381000" dist="152400" dir="16200000" algn="ctr" rotWithShape="0">
              <a:srgbClr val="000000">
                <a:alpha val="10000"/>
              </a:srgbClr>
            </a:outerShdw>
          </a:effectLst>
        </p:grpSpPr>
        <p:sp>
          <p:nvSpPr>
            <p:cNvPr id="45" name="Freeform: Shape 44">
              <a:extLst>
                <a:ext uri="{FF2B5EF4-FFF2-40B4-BE49-F238E27FC236}">
                  <a16:creationId xmlns:a16="http://schemas.microsoft.com/office/drawing/2014/main" id="{4F778866-9933-4309-8E11-F83DDDBB10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17789" y="6848400"/>
              <a:ext cx="153399" cy="9600"/>
            </a:xfrm>
            <a:custGeom>
              <a:avLst/>
              <a:gdLst>
                <a:gd name="connsiteX0" fmla="*/ 92746 w 153399"/>
                <a:gd name="connsiteY0" fmla="*/ 43 h 9600"/>
                <a:gd name="connsiteX1" fmla="*/ 144918 w 153399"/>
                <a:gd name="connsiteY1" fmla="*/ 6433 h 9600"/>
                <a:gd name="connsiteX2" fmla="*/ 153399 w 153399"/>
                <a:gd name="connsiteY2" fmla="*/ 9600 h 9600"/>
                <a:gd name="connsiteX3" fmla="*/ 0 w 153399"/>
                <a:gd name="connsiteY3" fmla="*/ 9600 h 9600"/>
                <a:gd name="connsiteX4" fmla="*/ 26678 w 153399"/>
                <a:gd name="connsiteY4" fmla="*/ 6286 h 9600"/>
                <a:gd name="connsiteX5" fmla="*/ 92746 w 153399"/>
                <a:gd name="connsiteY5" fmla="*/ 43 h 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99" h="9600">
                  <a:moveTo>
                    <a:pt x="92746" y="43"/>
                  </a:moveTo>
                  <a:cubicBezTo>
                    <a:pt x="111004" y="-358"/>
                    <a:pt x="128295" y="2072"/>
                    <a:pt x="144918" y="6433"/>
                  </a:cubicBezTo>
                  <a:lnTo>
                    <a:pt x="153399" y="9600"/>
                  </a:lnTo>
                  <a:lnTo>
                    <a:pt x="0" y="9600"/>
                  </a:lnTo>
                  <a:lnTo>
                    <a:pt x="26678" y="6286"/>
                  </a:lnTo>
                  <a:cubicBezTo>
                    <a:pt x="48667" y="3255"/>
                    <a:pt x="70647" y="552"/>
                    <a:pt x="92746" y="43"/>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46" name="Group 45">
              <a:extLst>
                <a:ext uri="{FF2B5EF4-FFF2-40B4-BE49-F238E27FC236}">
                  <a16:creationId xmlns:a16="http://schemas.microsoft.com/office/drawing/2014/main" id="{6D21D106-ABCB-4A50-84B3-D35C3B2B67B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a:off x="0" y="6142518"/>
              <a:ext cx="10455568" cy="715481"/>
              <a:chOff x="0" y="0"/>
              <a:chExt cx="10455568" cy="715481"/>
            </a:xfrm>
          </p:grpSpPr>
          <p:sp>
            <p:nvSpPr>
              <p:cNvPr id="47" name="Freeform: Shape 46">
                <a:extLst>
                  <a:ext uri="{FF2B5EF4-FFF2-40B4-BE49-F238E27FC236}">
                    <a16:creationId xmlns:a16="http://schemas.microsoft.com/office/drawing/2014/main" id="{65E4ED97-1207-4104-A25F-8791916BF2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solidFill>
                <a:schemeClr val="lt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024CB190-EFCD-4B40-9CDD-E3C0EB4B3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4222265375"/>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6D09588-9668-4D38-8AD4-C27CF2B2D4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E3BC70-19C9-12E9-2FCD-693636BC99E4}"/>
              </a:ext>
            </a:extLst>
          </p:cNvPr>
          <p:cNvSpPr>
            <a:spLocks noGrp="1"/>
          </p:cNvSpPr>
          <p:nvPr>
            <p:ph type="title"/>
          </p:nvPr>
        </p:nvSpPr>
        <p:spPr>
          <a:xfrm>
            <a:off x="370114" y="283030"/>
            <a:ext cx="11386457" cy="2538922"/>
          </a:xfrm>
        </p:spPr>
        <p:txBody>
          <a:bodyPr anchor="t">
            <a:normAutofit/>
          </a:bodyPr>
          <a:lstStyle/>
          <a:p>
            <a:r>
              <a:rPr lang="en-US" sz="4000" dirty="0"/>
              <a:t>I. John the Baptist Gives His Testimony About Himself vv. 19-24.</a:t>
            </a:r>
          </a:p>
        </p:txBody>
      </p:sp>
      <p:sp>
        <p:nvSpPr>
          <p:cNvPr id="3" name="Content Placeholder 2">
            <a:extLst>
              <a:ext uri="{FF2B5EF4-FFF2-40B4-BE49-F238E27FC236}">
                <a16:creationId xmlns:a16="http://schemas.microsoft.com/office/drawing/2014/main" id="{BB3411C6-DB40-F940-3308-79CAE62C5599}"/>
              </a:ext>
            </a:extLst>
          </p:cNvPr>
          <p:cNvSpPr>
            <a:spLocks noGrp="1"/>
          </p:cNvSpPr>
          <p:nvPr>
            <p:ph idx="1"/>
          </p:nvPr>
        </p:nvSpPr>
        <p:spPr>
          <a:xfrm>
            <a:off x="468086" y="1785257"/>
            <a:ext cx="11027227" cy="3672203"/>
          </a:xfrm>
        </p:spPr>
        <p:txBody>
          <a:bodyPr>
            <a:normAutofit/>
          </a:bodyPr>
          <a:lstStyle/>
          <a:p>
            <a:pPr marL="0" indent="0">
              <a:buNone/>
            </a:pPr>
            <a:r>
              <a:rPr lang="en-US" sz="4000" b="1" i="0" baseline="30000" dirty="0">
                <a:solidFill>
                  <a:schemeClr val="tx1">
                    <a:alpha val="80000"/>
                  </a:schemeClr>
                </a:solidFill>
                <a:effectLst/>
              </a:rPr>
              <a:t>22 </a:t>
            </a:r>
            <a:r>
              <a:rPr lang="en-US" sz="4000" b="0" i="0" dirty="0">
                <a:solidFill>
                  <a:schemeClr val="tx1">
                    <a:alpha val="80000"/>
                  </a:schemeClr>
                </a:solidFill>
                <a:effectLst/>
              </a:rPr>
              <a:t>So they said to him, “Who are you? We need to give an answer to those who sent us. What do you say about yourself?” </a:t>
            </a:r>
            <a:r>
              <a:rPr lang="en-US" sz="4000" b="1" i="0" baseline="30000" dirty="0">
                <a:solidFill>
                  <a:schemeClr val="tx1">
                    <a:alpha val="80000"/>
                  </a:schemeClr>
                </a:solidFill>
                <a:effectLst/>
              </a:rPr>
              <a:t>23 </a:t>
            </a:r>
            <a:r>
              <a:rPr lang="en-US" sz="4000" b="0" i="0" dirty="0">
                <a:solidFill>
                  <a:schemeClr val="tx1">
                    <a:alpha val="80000"/>
                  </a:schemeClr>
                </a:solidFill>
                <a:effectLst/>
              </a:rPr>
              <a:t>He said, “I am the voice of one crying out in the wilderness, ‘Make</a:t>
            </a:r>
            <a:r>
              <a:rPr lang="en-US" sz="4000" dirty="0">
                <a:solidFill>
                  <a:schemeClr val="tx1">
                    <a:alpha val="80000"/>
                  </a:schemeClr>
                </a:solidFill>
              </a:rPr>
              <a:t> straight</a:t>
            </a:r>
            <a:r>
              <a:rPr lang="en-US" sz="4000" b="0" i="0" dirty="0">
                <a:solidFill>
                  <a:schemeClr val="tx1">
                    <a:alpha val="80000"/>
                  </a:schemeClr>
                </a:solidFill>
                <a:effectLst/>
              </a:rPr>
              <a:t> the way of the Lord,’ as the prophet Isaiah said.” </a:t>
            </a:r>
            <a:r>
              <a:rPr lang="en-US" sz="4000" b="1" i="0" baseline="30000" dirty="0">
                <a:solidFill>
                  <a:schemeClr val="tx1">
                    <a:alpha val="80000"/>
                  </a:schemeClr>
                </a:solidFill>
                <a:effectLst/>
              </a:rPr>
              <a:t>24 </a:t>
            </a:r>
            <a:r>
              <a:rPr lang="en-US" sz="4000" b="0" i="0" dirty="0">
                <a:solidFill>
                  <a:schemeClr val="tx1">
                    <a:alpha val="80000"/>
                  </a:schemeClr>
                </a:solidFill>
                <a:effectLst/>
              </a:rPr>
              <a:t>(Now they had been sent from the Pharisees.)</a:t>
            </a:r>
          </a:p>
          <a:p>
            <a:pPr marL="0" indent="0">
              <a:buNone/>
            </a:pPr>
            <a:endParaRPr lang="en-US" sz="2400" dirty="0">
              <a:solidFill>
                <a:schemeClr val="tx1">
                  <a:alpha val="80000"/>
                </a:schemeClr>
              </a:solidFill>
            </a:endParaRPr>
          </a:p>
        </p:txBody>
      </p:sp>
      <p:grpSp>
        <p:nvGrpSpPr>
          <p:cNvPr id="10" name="Group 9">
            <a:extLst>
              <a:ext uri="{FF2B5EF4-FFF2-40B4-BE49-F238E27FC236}">
                <a16:creationId xmlns:a16="http://schemas.microsoft.com/office/drawing/2014/main" id="{95A28492-272D-4814-AE2C-61575C989E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142518"/>
            <a:ext cx="10455568" cy="715482"/>
            <a:chOff x="0" y="6142518"/>
            <a:chExt cx="10455568" cy="715482"/>
          </a:xfrm>
          <a:effectLst>
            <a:outerShdw blurRad="381000" dist="152400" dir="16200000" algn="ctr" rotWithShape="0">
              <a:srgbClr val="000000">
                <a:alpha val="10000"/>
              </a:srgbClr>
            </a:outerShdw>
          </a:effectLst>
        </p:grpSpPr>
        <p:sp>
          <p:nvSpPr>
            <p:cNvPr id="11" name="Freeform: Shape 10">
              <a:extLst>
                <a:ext uri="{FF2B5EF4-FFF2-40B4-BE49-F238E27FC236}">
                  <a16:creationId xmlns:a16="http://schemas.microsoft.com/office/drawing/2014/main" id="{4F778866-9933-4309-8E11-F83DDDBB10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17789" y="6848400"/>
              <a:ext cx="153399" cy="9600"/>
            </a:xfrm>
            <a:custGeom>
              <a:avLst/>
              <a:gdLst>
                <a:gd name="connsiteX0" fmla="*/ 92746 w 153399"/>
                <a:gd name="connsiteY0" fmla="*/ 43 h 9600"/>
                <a:gd name="connsiteX1" fmla="*/ 144918 w 153399"/>
                <a:gd name="connsiteY1" fmla="*/ 6433 h 9600"/>
                <a:gd name="connsiteX2" fmla="*/ 153399 w 153399"/>
                <a:gd name="connsiteY2" fmla="*/ 9600 h 9600"/>
                <a:gd name="connsiteX3" fmla="*/ 0 w 153399"/>
                <a:gd name="connsiteY3" fmla="*/ 9600 h 9600"/>
                <a:gd name="connsiteX4" fmla="*/ 26678 w 153399"/>
                <a:gd name="connsiteY4" fmla="*/ 6286 h 9600"/>
                <a:gd name="connsiteX5" fmla="*/ 92746 w 153399"/>
                <a:gd name="connsiteY5" fmla="*/ 43 h 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99" h="9600">
                  <a:moveTo>
                    <a:pt x="92746" y="43"/>
                  </a:moveTo>
                  <a:cubicBezTo>
                    <a:pt x="111004" y="-358"/>
                    <a:pt x="128295" y="2072"/>
                    <a:pt x="144918" y="6433"/>
                  </a:cubicBezTo>
                  <a:lnTo>
                    <a:pt x="153399" y="9600"/>
                  </a:lnTo>
                  <a:lnTo>
                    <a:pt x="0" y="9600"/>
                  </a:lnTo>
                  <a:lnTo>
                    <a:pt x="26678" y="6286"/>
                  </a:lnTo>
                  <a:cubicBezTo>
                    <a:pt x="48667" y="3255"/>
                    <a:pt x="70647" y="552"/>
                    <a:pt x="92746" y="43"/>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2" name="Group 11">
              <a:extLst>
                <a:ext uri="{FF2B5EF4-FFF2-40B4-BE49-F238E27FC236}">
                  <a16:creationId xmlns:a16="http://schemas.microsoft.com/office/drawing/2014/main" id="{6D21D106-ABCB-4A50-84B3-D35C3B2B67B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a:off x="0" y="6142518"/>
              <a:ext cx="10455568" cy="715481"/>
              <a:chOff x="0" y="0"/>
              <a:chExt cx="10455568" cy="715481"/>
            </a:xfrm>
          </p:grpSpPr>
          <p:sp>
            <p:nvSpPr>
              <p:cNvPr id="13" name="Freeform: Shape 12">
                <a:extLst>
                  <a:ext uri="{FF2B5EF4-FFF2-40B4-BE49-F238E27FC236}">
                    <a16:creationId xmlns:a16="http://schemas.microsoft.com/office/drawing/2014/main" id="{65E4ED97-1207-4104-A25F-8791916BF2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solidFill>
                <a:schemeClr val="lt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24CB190-EFCD-4B40-9CDD-E3C0EB4B3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1162382180"/>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6D09588-9668-4D38-8AD4-C27CF2B2D4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DAA5D82-362D-2B85-395F-694F4B8AFB49}"/>
              </a:ext>
            </a:extLst>
          </p:cNvPr>
          <p:cNvSpPr>
            <a:spLocks noGrp="1"/>
          </p:cNvSpPr>
          <p:nvPr>
            <p:ph type="title"/>
          </p:nvPr>
        </p:nvSpPr>
        <p:spPr>
          <a:xfrm>
            <a:off x="304800" y="377150"/>
            <a:ext cx="11560629" cy="1702021"/>
          </a:xfrm>
        </p:spPr>
        <p:txBody>
          <a:bodyPr anchor="t">
            <a:normAutofit/>
          </a:bodyPr>
          <a:lstStyle/>
          <a:p>
            <a:r>
              <a:rPr lang="en-US" sz="4000" dirty="0"/>
              <a:t>I. John the Baptist Gives His Testimony About Himself vv. 19-24.</a:t>
            </a:r>
          </a:p>
        </p:txBody>
      </p:sp>
      <p:sp>
        <p:nvSpPr>
          <p:cNvPr id="3" name="Content Placeholder 2">
            <a:extLst>
              <a:ext uri="{FF2B5EF4-FFF2-40B4-BE49-F238E27FC236}">
                <a16:creationId xmlns:a16="http://schemas.microsoft.com/office/drawing/2014/main" id="{223C99F5-81D4-E374-3A18-A7CE917705EC}"/>
              </a:ext>
            </a:extLst>
          </p:cNvPr>
          <p:cNvSpPr>
            <a:spLocks noGrp="1"/>
          </p:cNvSpPr>
          <p:nvPr>
            <p:ph idx="1"/>
          </p:nvPr>
        </p:nvSpPr>
        <p:spPr>
          <a:xfrm>
            <a:off x="402771" y="1817914"/>
            <a:ext cx="11462658" cy="3639546"/>
          </a:xfrm>
        </p:spPr>
        <p:txBody>
          <a:bodyPr>
            <a:noAutofit/>
          </a:bodyPr>
          <a:lstStyle/>
          <a:p>
            <a:pPr marL="514350" indent="-514350">
              <a:buFont typeface="+mj-lt"/>
              <a:buAutoNum type="alphaUcPeriod"/>
            </a:pPr>
            <a:r>
              <a:rPr lang="en-US" sz="3600" dirty="0">
                <a:solidFill>
                  <a:schemeClr val="tx1">
                    <a:alpha val="80000"/>
                  </a:schemeClr>
                </a:solidFill>
              </a:rPr>
              <a:t>John’s </a:t>
            </a:r>
            <a:r>
              <a:rPr lang="en-US" sz="3600" u="sng" dirty="0">
                <a:solidFill>
                  <a:schemeClr val="tx1">
                    <a:alpha val="80000"/>
                  </a:schemeClr>
                </a:solidFill>
              </a:rPr>
              <a:t>preaching</a:t>
            </a:r>
            <a:r>
              <a:rPr lang="en-US" sz="3600" dirty="0">
                <a:solidFill>
                  <a:schemeClr val="tx1">
                    <a:alpha val="80000"/>
                  </a:schemeClr>
                </a:solidFill>
              </a:rPr>
              <a:t> reminded people of their </a:t>
            </a:r>
            <a:r>
              <a:rPr lang="en-US" sz="3600" u="sng" dirty="0">
                <a:solidFill>
                  <a:schemeClr val="tx1">
                    <a:alpha val="80000"/>
                  </a:schemeClr>
                </a:solidFill>
              </a:rPr>
              <a:t>sin</a:t>
            </a:r>
            <a:r>
              <a:rPr lang="en-US" sz="3600" dirty="0">
                <a:solidFill>
                  <a:schemeClr val="tx1">
                    <a:alpha val="80000"/>
                  </a:schemeClr>
                </a:solidFill>
              </a:rPr>
              <a:t> and called them to repent because God’s King was coming.</a:t>
            </a:r>
          </a:p>
          <a:p>
            <a:pPr marL="514350" indent="-514350">
              <a:buFont typeface="+mj-lt"/>
              <a:buAutoNum type="alphaUcPeriod"/>
            </a:pPr>
            <a:r>
              <a:rPr lang="en-US" sz="3600" dirty="0">
                <a:solidFill>
                  <a:schemeClr val="tx1">
                    <a:alpha val="80000"/>
                  </a:schemeClr>
                </a:solidFill>
              </a:rPr>
              <a:t>The people waited with hope for the Christ to arrive. John’s job was to serve God and man by helping us see the glory of Jesus Christ.</a:t>
            </a:r>
          </a:p>
          <a:p>
            <a:pPr marL="514350" indent="-514350">
              <a:buFont typeface="+mj-lt"/>
              <a:buAutoNum type="alphaUcPeriod"/>
            </a:pPr>
            <a:r>
              <a:rPr lang="en-US" sz="3600" dirty="0">
                <a:solidFill>
                  <a:schemeClr val="tx1">
                    <a:alpha val="80000"/>
                  </a:schemeClr>
                </a:solidFill>
              </a:rPr>
              <a:t>The heartbeat of faithful ministry is to serve God in a way that helps people see the glory of Christ.</a:t>
            </a:r>
          </a:p>
        </p:txBody>
      </p:sp>
      <p:grpSp>
        <p:nvGrpSpPr>
          <p:cNvPr id="10" name="Group 9">
            <a:extLst>
              <a:ext uri="{FF2B5EF4-FFF2-40B4-BE49-F238E27FC236}">
                <a16:creationId xmlns:a16="http://schemas.microsoft.com/office/drawing/2014/main" id="{95A28492-272D-4814-AE2C-61575C989E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142518"/>
            <a:ext cx="10455568" cy="715482"/>
            <a:chOff x="0" y="6142518"/>
            <a:chExt cx="10455568" cy="715482"/>
          </a:xfrm>
          <a:effectLst>
            <a:outerShdw blurRad="381000" dist="152400" dir="16200000" algn="ctr" rotWithShape="0">
              <a:srgbClr val="000000">
                <a:alpha val="10000"/>
              </a:srgbClr>
            </a:outerShdw>
          </a:effectLst>
        </p:grpSpPr>
        <p:sp>
          <p:nvSpPr>
            <p:cNvPr id="11" name="Freeform: Shape 10">
              <a:extLst>
                <a:ext uri="{FF2B5EF4-FFF2-40B4-BE49-F238E27FC236}">
                  <a16:creationId xmlns:a16="http://schemas.microsoft.com/office/drawing/2014/main" id="{4F778866-9933-4309-8E11-F83DDDBB10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17789" y="6848400"/>
              <a:ext cx="153399" cy="9600"/>
            </a:xfrm>
            <a:custGeom>
              <a:avLst/>
              <a:gdLst>
                <a:gd name="connsiteX0" fmla="*/ 92746 w 153399"/>
                <a:gd name="connsiteY0" fmla="*/ 43 h 9600"/>
                <a:gd name="connsiteX1" fmla="*/ 144918 w 153399"/>
                <a:gd name="connsiteY1" fmla="*/ 6433 h 9600"/>
                <a:gd name="connsiteX2" fmla="*/ 153399 w 153399"/>
                <a:gd name="connsiteY2" fmla="*/ 9600 h 9600"/>
                <a:gd name="connsiteX3" fmla="*/ 0 w 153399"/>
                <a:gd name="connsiteY3" fmla="*/ 9600 h 9600"/>
                <a:gd name="connsiteX4" fmla="*/ 26678 w 153399"/>
                <a:gd name="connsiteY4" fmla="*/ 6286 h 9600"/>
                <a:gd name="connsiteX5" fmla="*/ 92746 w 153399"/>
                <a:gd name="connsiteY5" fmla="*/ 43 h 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99" h="9600">
                  <a:moveTo>
                    <a:pt x="92746" y="43"/>
                  </a:moveTo>
                  <a:cubicBezTo>
                    <a:pt x="111004" y="-358"/>
                    <a:pt x="128295" y="2072"/>
                    <a:pt x="144918" y="6433"/>
                  </a:cubicBezTo>
                  <a:lnTo>
                    <a:pt x="153399" y="9600"/>
                  </a:lnTo>
                  <a:lnTo>
                    <a:pt x="0" y="9600"/>
                  </a:lnTo>
                  <a:lnTo>
                    <a:pt x="26678" y="6286"/>
                  </a:lnTo>
                  <a:cubicBezTo>
                    <a:pt x="48667" y="3255"/>
                    <a:pt x="70647" y="552"/>
                    <a:pt x="92746" y="43"/>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2" name="Group 11">
              <a:extLst>
                <a:ext uri="{FF2B5EF4-FFF2-40B4-BE49-F238E27FC236}">
                  <a16:creationId xmlns:a16="http://schemas.microsoft.com/office/drawing/2014/main" id="{6D21D106-ABCB-4A50-84B3-D35C3B2B67B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a:off x="0" y="6142518"/>
              <a:ext cx="10455568" cy="715481"/>
              <a:chOff x="0" y="0"/>
              <a:chExt cx="10455568" cy="715481"/>
            </a:xfrm>
          </p:grpSpPr>
          <p:sp>
            <p:nvSpPr>
              <p:cNvPr id="13" name="Freeform: Shape 12">
                <a:extLst>
                  <a:ext uri="{FF2B5EF4-FFF2-40B4-BE49-F238E27FC236}">
                    <a16:creationId xmlns:a16="http://schemas.microsoft.com/office/drawing/2014/main" id="{65E4ED97-1207-4104-A25F-8791916BF2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solidFill>
                <a:schemeClr val="lt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24CB190-EFCD-4B40-9CDD-E3C0EB4B3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3559232471"/>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6D09588-9668-4D38-8AD4-C27CF2B2D4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DC2820-DAAD-961B-16BF-25A3300DFB10}"/>
              </a:ext>
            </a:extLst>
          </p:cNvPr>
          <p:cNvSpPr>
            <a:spLocks noGrp="1"/>
          </p:cNvSpPr>
          <p:nvPr>
            <p:ph type="title"/>
          </p:nvPr>
        </p:nvSpPr>
        <p:spPr>
          <a:xfrm>
            <a:off x="370114" y="283030"/>
            <a:ext cx="11419115" cy="1523999"/>
          </a:xfrm>
        </p:spPr>
        <p:txBody>
          <a:bodyPr anchor="t">
            <a:normAutofit/>
          </a:bodyPr>
          <a:lstStyle/>
          <a:p>
            <a:r>
              <a:rPr lang="en-US" sz="4000" kern="100" dirty="0">
                <a:latin typeface="+mn-lt"/>
                <a:ea typeface="Aptos" panose="020B0004020202020204" pitchFamily="34" charset="0"/>
                <a:cs typeface="Times New Roman" panose="02020603050405020304" pitchFamily="18" charset="0"/>
              </a:rPr>
              <a:t>II. </a:t>
            </a:r>
            <a:r>
              <a:rPr lang="en-US" sz="4000" kern="100" dirty="0">
                <a:effectLst/>
                <a:latin typeface="+mn-lt"/>
                <a:ea typeface="Aptos" panose="020B0004020202020204" pitchFamily="34" charset="0"/>
                <a:cs typeface="Times New Roman" panose="02020603050405020304" pitchFamily="18" charset="0"/>
              </a:rPr>
              <a:t>John Explains the Significance of His Ministry    vv. 25-28.</a:t>
            </a:r>
            <a:endParaRPr lang="en-US" sz="4000" dirty="0">
              <a:latin typeface="+mn-lt"/>
            </a:endParaRPr>
          </a:p>
        </p:txBody>
      </p:sp>
      <p:sp>
        <p:nvSpPr>
          <p:cNvPr id="3" name="Content Placeholder 2">
            <a:extLst>
              <a:ext uri="{FF2B5EF4-FFF2-40B4-BE49-F238E27FC236}">
                <a16:creationId xmlns:a16="http://schemas.microsoft.com/office/drawing/2014/main" id="{D6248ADA-4C27-B945-2783-63966ABBE16C}"/>
              </a:ext>
            </a:extLst>
          </p:cNvPr>
          <p:cNvSpPr>
            <a:spLocks noGrp="1"/>
          </p:cNvSpPr>
          <p:nvPr>
            <p:ph idx="1"/>
          </p:nvPr>
        </p:nvSpPr>
        <p:spPr>
          <a:xfrm>
            <a:off x="283030" y="1709057"/>
            <a:ext cx="11593284" cy="3748403"/>
          </a:xfrm>
        </p:spPr>
        <p:txBody>
          <a:bodyPr>
            <a:noAutofit/>
          </a:bodyPr>
          <a:lstStyle/>
          <a:p>
            <a:pPr marL="0" indent="0">
              <a:buNone/>
            </a:pPr>
            <a:r>
              <a:rPr lang="en-US" sz="4000" b="1" i="0" baseline="30000" dirty="0">
                <a:solidFill>
                  <a:schemeClr val="tx1">
                    <a:alpha val="80000"/>
                  </a:schemeClr>
                </a:solidFill>
                <a:effectLst/>
              </a:rPr>
              <a:t>25 </a:t>
            </a:r>
            <a:r>
              <a:rPr lang="en-US" sz="4000" b="0" i="0" dirty="0">
                <a:solidFill>
                  <a:schemeClr val="tx1">
                    <a:alpha val="80000"/>
                  </a:schemeClr>
                </a:solidFill>
                <a:effectLst/>
              </a:rPr>
              <a:t>They asked him, “Then why are you baptizing, if you are neither the Christ, nor Elijah, nor the Prophet?” </a:t>
            </a:r>
            <a:r>
              <a:rPr lang="en-US" sz="4000" b="1" i="0" baseline="30000" dirty="0">
                <a:solidFill>
                  <a:schemeClr val="tx1">
                    <a:alpha val="80000"/>
                  </a:schemeClr>
                </a:solidFill>
                <a:effectLst/>
              </a:rPr>
              <a:t>26 </a:t>
            </a:r>
            <a:r>
              <a:rPr lang="en-US" sz="4000" b="0" i="0" dirty="0">
                <a:solidFill>
                  <a:schemeClr val="tx1">
                    <a:alpha val="80000"/>
                  </a:schemeClr>
                </a:solidFill>
                <a:effectLst/>
              </a:rPr>
              <a:t>John answered them, “I baptize with water, but among you stands one you do not know, </a:t>
            </a:r>
            <a:r>
              <a:rPr lang="en-US" sz="4000" b="1" i="0" baseline="30000" dirty="0">
                <a:solidFill>
                  <a:schemeClr val="tx1">
                    <a:alpha val="80000"/>
                  </a:schemeClr>
                </a:solidFill>
                <a:effectLst/>
              </a:rPr>
              <a:t>27 </a:t>
            </a:r>
            <a:r>
              <a:rPr lang="en-US" sz="4000" b="0" i="0" dirty="0">
                <a:solidFill>
                  <a:schemeClr val="tx1">
                    <a:alpha val="80000"/>
                  </a:schemeClr>
                </a:solidFill>
                <a:effectLst/>
              </a:rPr>
              <a:t>even he who comes after me, the strap of whose sandal I am not worthy to untie.” </a:t>
            </a:r>
            <a:r>
              <a:rPr lang="en-US" sz="4000" b="1" i="0" baseline="30000" dirty="0">
                <a:solidFill>
                  <a:schemeClr val="tx1">
                    <a:alpha val="80000"/>
                  </a:schemeClr>
                </a:solidFill>
                <a:effectLst/>
              </a:rPr>
              <a:t>28 </a:t>
            </a:r>
            <a:r>
              <a:rPr lang="en-US" sz="4000" b="0" i="0" dirty="0">
                <a:solidFill>
                  <a:schemeClr val="tx1">
                    <a:alpha val="80000"/>
                  </a:schemeClr>
                </a:solidFill>
                <a:effectLst/>
              </a:rPr>
              <a:t>These things took place in Bethany across the Jordan, where John was baptizing.</a:t>
            </a:r>
            <a:endParaRPr lang="en-US" sz="4000" dirty="0">
              <a:solidFill>
                <a:schemeClr val="tx1">
                  <a:alpha val="80000"/>
                </a:schemeClr>
              </a:solidFill>
            </a:endParaRPr>
          </a:p>
        </p:txBody>
      </p:sp>
      <p:grpSp>
        <p:nvGrpSpPr>
          <p:cNvPr id="10" name="Group 9">
            <a:extLst>
              <a:ext uri="{FF2B5EF4-FFF2-40B4-BE49-F238E27FC236}">
                <a16:creationId xmlns:a16="http://schemas.microsoft.com/office/drawing/2014/main" id="{95A28492-272D-4814-AE2C-61575C989E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142518"/>
            <a:ext cx="10455568" cy="715482"/>
            <a:chOff x="0" y="6142518"/>
            <a:chExt cx="10455568" cy="715482"/>
          </a:xfrm>
          <a:effectLst>
            <a:outerShdw blurRad="381000" dist="152400" dir="16200000" algn="ctr" rotWithShape="0">
              <a:srgbClr val="000000">
                <a:alpha val="10000"/>
              </a:srgbClr>
            </a:outerShdw>
          </a:effectLst>
        </p:grpSpPr>
        <p:sp>
          <p:nvSpPr>
            <p:cNvPr id="11" name="Freeform: Shape 10">
              <a:extLst>
                <a:ext uri="{FF2B5EF4-FFF2-40B4-BE49-F238E27FC236}">
                  <a16:creationId xmlns:a16="http://schemas.microsoft.com/office/drawing/2014/main" id="{4F778866-9933-4309-8E11-F83DDDBB10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17789" y="6848400"/>
              <a:ext cx="153399" cy="9600"/>
            </a:xfrm>
            <a:custGeom>
              <a:avLst/>
              <a:gdLst>
                <a:gd name="connsiteX0" fmla="*/ 92746 w 153399"/>
                <a:gd name="connsiteY0" fmla="*/ 43 h 9600"/>
                <a:gd name="connsiteX1" fmla="*/ 144918 w 153399"/>
                <a:gd name="connsiteY1" fmla="*/ 6433 h 9600"/>
                <a:gd name="connsiteX2" fmla="*/ 153399 w 153399"/>
                <a:gd name="connsiteY2" fmla="*/ 9600 h 9600"/>
                <a:gd name="connsiteX3" fmla="*/ 0 w 153399"/>
                <a:gd name="connsiteY3" fmla="*/ 9600 h 9600"/>
                <a:gd name="connsiteX4" fmla="*/ 26678 w 153399"/>
                <a:gd name="connsiteY4" fmla="*/ 6286 h 9600"/>
                <a:gd name="connsiteX5" fmla="*/ 92746 w 153399"/>
                <a:gd name="connsiteY5" fmla="*/ 43 h 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99" h="9600">
                  <a:moveTo>
                    <a:pt x="92746" y="43"/>
                  </a:moveTo>
                  <a:cubicBezTo>
                    <a:pt x="111004" y="-358"/>
                    <a:pt x="128295" y="2072"/>
                    <a:pt x="144918" y="6433"/>
                  </a:cubicBezTo>
                  <a:lnTo>
                    <a:pt x="153399" y="9600"/>
                  </a:lnTo>
                  <a:lnTo>
                    <a:pt x="0" y="9600"/>
                  </a:lnTo>
                  <a:lnTo>
                    <a:pt x="26678" y="6286"/>
                  </a:lnTo>
                  <a:cubicBezTo>
                    <a:pt x="48667" y="3255"/>
                    <a:pt x="70647" y="552"/>
                    <a:pt x="92746" y="43"/>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2" name="Group 11">
              <a:extLst>
                <a:ext uri="{FF2B5EF4-FFF2-40B4-BE49-F238E27FC236}">
                  <a16:creationId xmlns:a16="http://schemas.microsoft.com/office/drawing/2014/main" id="{6D21D106-ABCB-4A50-84B3-D35C3B2B67B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a:off x="0" y="6142518"/>
              <a:ext cx="10455568" cy="715481"/>
              <a:chOff x="0" y="0"/>
              <a:chExt cx="10455568" cy="715481"/>
            </a:xfrm>
          </p:grpSpPr>
          <p:sp>
            <p:nvSpPr>
              <p:cNvPr id="13" name="Freeform: Shape 12">
                <a:extLst>
                  <a:ext uri="{FF2B5EF4-FFF2-40B4-BE49-F238E27FC236}">
                    <a16:creationId xmlns:a16="http://schemas.microsoft.com/office/drawing/2014/main" id="{65E4ED97-1207-4104-A25F-8791916BF2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solidFill>
                <a:schemeClr val="lt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24CB190-EFCD-4B40-9CDD-E3C0EB4B3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382544633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6D09588-9668-4D38-8AD4-C27CF2B2D4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8BFE13B-D852-5C59-3502-9819F8BD7D82}"/>
              </a:ext>
            </a:extLst>
          </p:cNvPr>
          <p:cNvSpPr>
            <a:spLocks noGrp="1"/>
          </p:cNvSpPr>
          <p:nvPr>
            <p:ph type="title"/>
          </p:nvPr>
        </p:nvSpPr>
        <p:spPr>
          <a:xfrm>
            <a:off x="304800" y="367652"/>
            <a:ext cx="11713029" cy="1232548"/>
          </a:xfrm>
        </p:spPr>
        <p:txBody>
          <a:bodyPr anchor="t">
            <a:normAutofit/>
          </a:bodyPr>
          <a:lstStyle/>
          <a:p>
            <a:r>
              <a:rPr lang="en-US" sz="4000" kern="100" dirty="0">
                <a:latin typeface="+mn-lt"/>
                <a:ea typeface="Aptos" panose="020B0004020202020204" pitchFamily="34" charset="0"/>
                <a:cs typeface="Times New Roman" panose="02020603050405020304" pitchFamily="18" charset="0"/>
              </a:rPr>
              <a:t>II. </a:t>
            </a:r>
            <a:r>
              <a:rPr lang="en-US" sz="4000" kern="100" dirty="0">
                <a:effectLst/>
                <a:latin typeface="+mn-lt"/>
                <a:ea typeface="Aptos" panose="020B0004020202020204" pitchFamily="34" charset="0"/>
                <a:cs typeface="Times New Roman" panose="02020603050405020304" pitchFamily="18" charset="0"/>
              </a:rPr>
              <a:t>John Explains the Significance of His Ministry       vv. 25-28.</a:t>
            </a:r>
            <a:endParaRPr lang="en-US" sz="4000" dirty="0"/>
          </a:p>
        </p:txBody>
      </p:sp>
      <p:sp>
        <p:nvSpPr>
          <p:cNvPr id="3" name="Content Placeholder 2">
            <a:extLst>
              <a:ext uri="{FF2B5EF4-FFF2-40B4-BE49-F238E27FC236}">
                <a16:creationId xmlns:a16="http://schemas.microsoft.com/office/drawing/2014/main" id="{B5294BA6-C7FF-6B90-4049-403470BA59E5}"/>
              </a:ext>
            </a:extLst>
          </p:cNvPr>
          <p:cNvSpPr>
            <a:spLocks noGrp="1"/>
          </p:cNvSpPr>
          <p:nvPr>
            <p:ph idx="1"/>
          </p:nvPr>
        </p:nvSpPr>
        <p:spPr>
          <a:xfrm>
            <a:off x="413657" y="1850570"/>
            <a:ext cx="11212286" cy="3606889"/>
          </a:xfrm>
        </p:spPr>
        <p:txBody>
          <a:bodyPr>
            <a:noAutofit/>
          </a:bodyPr>
          <a:lstStyle/>
          <a:p>
            <a:pPr marL="514350" indent="-514350">
              <a:buFont typeface="+mj-lt"/>
              <a:buAutoNum type="alphaUcPeriod"/>
            </a:pPr>
            <a:r>
              <a:rPr lang="en-US" sz="3600" dirty="0">
                <a:solidFill>
                  <a:schemeClr val="tx1">
                    <a:alpha val="80000"/>
                  </a:schemeClr>
                </a:solidFill>
              </a:rPr>
              <a:t>“There is someone much greater than me who stands unnoticed among you. My job is to get people ready for the day He is revealed.”</a:t>
            </a:r>
          </a:p>
          <a:p>
            <a:pPr marL="514350" indent="-514350">
              <a:buFont typeface="+mj-lt"/>
              <a:buAutoNum type="alphaUcPeriod"/>
            </a:pPr>
            <a:r>
              <a:rPr lang="en-US" sz="3600" dirty="0">
                <a:solidFill>
                  <a:schemeClr val="tx1">
                    <a:alpha val="80000"/>
                  </a:schemeClr>
                </a:solidFill>
              </a:rPr>
              <a:t>Christian witness is pointing people to Jesus so that they might seek Him for salvation &amp; find Him.</a:t>
            </a:r>
          </a:p>
          <a:p>
            <a:pPr marL="514350" indent="-514350">
              <a:buFont typeface="+mj-lt"/>
              <a:buAutoNum type="alphaUcPeriod"/>
            </a:pPr>
            <a:r>
              <a:rPr lang="en-US" sz="3600" dirty="0">
                <a:solidFill>
                  <a:schemeClr val="tx1">
                    <a:alpha val="80000"/>
                  </a:schemeClr>
                </a:solidFill>
              </a:rPr>
              <a:t>Let’s</a:t>
            </a:r>
            <a:r>
              <a:rPr lang="en-US" sz="3600" u="sng" dirty="0">
                <a:solidFill>
                  <a:schemeClr val="tx1">
                    <a:alpha val="80000"/>
                  </a:schemeClr>
                </a:solidFill>
              </a:rPr>
              <a:t> pray </a:t>
            </a:r>
            <a:r>
              <a:rPr lang="en-US" sz="3600" dirty="0">
                <a:solidFill>
                  <a:schemeClr val="tx1">
                    <a:alpha val="80000"/>
                  </a:schemeClr>
                </a:solidFill>
              </a:rPr>
              <a:t>that Jesus’ presence would be powerfully felt in our midst so that people can see that Jesus is among us.</a:t>
            </a:r>
          </a:p>
        </p:txBody>
      </p:sp>
      <p:grpSp>
        <p:nvGrpSpPr>
          <p:cNvPr id="10" name="Group 9">
            <a:extLst>
              <a:ext uri="{FF2B5EF4-FFF2-40B4-BE49-F238E27FC236}">
                <a16:creationId xmlns:a16="http://schemas.microsoft.com/office/drawing/2014/main" id="{95A28492-272D-4814-AE2C-61575C989E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142518"/>
            <a:ext cx="10455568" cy="715482"/>
            <a:chOff x="0" y="6142518"/>
            <a:chExt cx="10455568" cy="715482"/>
          </a:xfrm>
          <a:effectLst>
            <a:outerShdw blurRad="381000" dist="152400" dir="16200000" algn="ctr" rotWithShape="0">
              <a:srgbClr val="000000">
                <a:alpha val="10000"/>
              </a:srgbClr>
            </a:outerShdw>
          </a:effectLst>
        </p:grpSpPr>
        <p:sp>
          <p:nvSpPr>
            <p:cNvPr id="11" name="Freeform: Shape 10">
              <a:extLst>
                <a:ext uri="{FF2B5EF4-FFF2-40B4-BE49-F238E27FC236}">
                  <a16:creationId xmlns:a16="http://schemas.microsoft.com/office/drawing/2014/main" id="{4F778866-9933-4309-8E11-F83DDDBB10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17789" y="6848400"/>
              <a:ext cx="153399" cy="9600"/>
            </a:xfrm>
            <a:custGeom>
              <a:avLst/>
              <a:gdLst>
                <a:gd name="connsiteX0" fmla="*/ 92746 w 153399"/>
                <a:gd name="connsiteY0" fmla="*/ 43 h 9600"/>
                <a:gd name="connsiteX1" fmla="*/ 144918 w 153399"/>
                <a:gd name="connsiteY1" fmla="*/ 6433 h 9600"/>
                <a:gd name="connsiteX2" fmla="*/ 153399 w 153399"/>
                <a:gd name="connsiteY2" fmla="*/ 9600 h 9600"/>
                <a:gd name="connsiteX3" fmla="*/ 0 w 153399"/>
                <a:gd name="connsiteY3" fmla="*/ 9600 h 9600"/>
                <a:gd name="connsiteX4" fmla="*/ 26678 w 153399"/>
                <a:gd name="connsiteY4" fmla="*/ 6286 h 9600"/>
                <a:gd name="connsiteX5" fmla="*/ 92746 w 153399"/>
                <a:gd name="connsiteY5" fmla="*/ 43 h 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99" h="9600">
                  <a:moveTo>
                    <a:pt x="92746" y="43"/>
                  </a:moveTo>
                  <a:cubicBezTo>
                    <a:pt x="111004" y="-358"/>
                    <a:pt x="128295" y="2072"/>
                    <a:pt x="144918" y="6433"/>
                  </a:cubicBezTo>
                  <a:lnTo>
                    <a:pt x="153399" y="9600"/>
                  </a:lnTo>
                  <a:lnTo>
                    <a:pt x="0" y="9600"/>
                  </a:lnTo>
                  <a:lnTo>
                    <a:pt x="26678" y="6286"/>
                  </a:lnTo>
                  <a:cubicBezTo>
                    <a:pt x="48667" y="3255"/>
                    <a:pt x="70647" y="552"/>
                    <a:pt x="92746" y="43"/>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2" name="Group 11">
              <a:extLst>
                <a:ext uri="{FF2B5EF4-FFF2-40B4-BE49-F238E27FC236}">
                  <a16:creationId xmlns:a16="http://schemas.microsoft.com/office/drawing/2014/main" id="{6D21D106-ABCB-4A50-84B3-D35C3B2B67B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a:off x="0" y="6142518"/>
              <a:ext cx="10455568" cy="715481"/>
              <a:chOff x="0" y="0"/>
              <a:chExt cx="10455568" cy="715481"/>
            </a:xfrm>
          </p:grpSpPr>
          <p:sp>
            <p:nvSpPr>
              <p:cNvPr id="13" name="Freeform: Shape 12">
                <a:extLst>
                  <a:ext uri="{FF2B5EF4-FFF2-40B4-BE49-F238E27FC236}">
                    <a16:creationId xmlns:a16="http://schemas.microsoft.com/office/drawing/2014/main" id="{65E4ED97-1207-4104-A25F-8791916BF2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solidFill>
                <a:schemeClr val="lt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24CB190-EFCD-4B40-9CDD-E3C0EB4B3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564339220"/>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6D09588-9668-4D38-8AD4-C27CF2B2D4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8F403B-DFE4-C4C4-3469-FB066F68C28D}"/>
              </a:ext>
            </a:extLst>
          </p:cNvPr>
          <p:cNvSpPr>
            <a:spLocks noGrp="1"/>
          </p:cNvSpPr>
          <p:nvPr>
            <p:ph type="title"/>
          </p:nvPr>
        </p:nvSpPr>
        <p:spPr>
          <a:xfrm>
            <a:off x="337457" y="261258"/>
            <a:ext cx="11419114" cy="947056"/>
          </a:xfrm>
        </p:spPr>
        <p:txBody>
          <a:bodyPr anchor="t">
            <a:normAutofit/>
          </a:bodyPr>
          <a:lstStyle/>
          <a:p>
            <a:r>
              <a:rPr lang="en-US" sz="4000" dirty="0"/>
              <a:t>III. John the Baptist Reveals who Jesus is vv. 29-34, 35.</a:t>
            </a:r>
          </a:p>
        </p:txBody>
      </p:sp>
      <p:sp>
        <p:nvSpPr>
          <p:cNvPr id="3" name="Content Placeholder 2">
            <a:extLst>
              <a:ext uri="{FF2B5EF4-FFF2-40B4-BE49-F238E27FC236}">
                <a16:creationId xmlns:a16="http://schemas.microsoft.com/office/drawing/2014/main" id="{4DD519DB-11C9-2F72-6391-2E36E63EFAD7}"/>
              </a:ext>
            </a:extLst>
          </p:cNvPr>
          <p:cNvSpPr>
            <a:spLocks noGrp="1"/>
          </p:cNvSpPr>
          <p:nvPr>
            <p:ph idx="1"/>
          </p:nvPr>
        </p:nvSpPr>
        <p:spPr>
          <a:xfrm>
            <a:off x="489857" y="1469572"/>
            <a:ext cx="11266714" cy="3987888"/>
          </a:xfrm>
        </p:spPr>
        <p:txBody>
          <a:bodyPr>
            <a:normAutofit/>
          </a:bodyPr>
          <a:lstStyle/>
          <a:p>
            <a:pPr marL="0" indent="0">
              <a:buNone/>
            </a:pPr>
            <a:r>
              <a:rPr lang="en-US" sz="3600" b="1" i="0" baseline="30000" dirty="0">
                <a:solidFill>
                  <a:schemeClr val="tx1">
                    <a:alpha val="80000"/>
                  </a:schemeClr>
                </a:solidFill>
                <a:effectLst/>
              </a:rPr>
              <a:t>29 </a:t>
            </a:r>
            <a:r>
              <a:rPr lang="en-US" sz="3600" b="0" i="0" dirty="0">
                <a:solidFill>
                  <a:schemeClr val="tx1">
                    <a:alpha val="80000"/>
                  </a:schemeClr>
                </a:solidFill>
                <a:effectLst/>
              </a:rPr>
              <a:t>The next day he saw Jesus coming toward him, and said, “Behold, the Lamb of God, who takes away the sin of the world! </a:t>
            </a:r>
            <a:r>
              <a:rPr lang="en-US" sz="3600" b="1" i="0" baseline="30000" dirty="0">
                <a:solidFill>
                  <a:schemeClr val="tx1">
                    <a:alpha val="80000"/>
                  </a:schemeClr>
                </a:solidFill>
                <a:effectLst/>
              </a:rPr>
              <a:t>30 </a:t>
            </a:r>
            <a:r>
              <a:rPr lang="en-US" sz="3600" b="0" i="0" dirty="0">
                <a:solidFill>
                  <a:schemeClr val="tx1">
                    <a:alpha val="80000"/>
                  </a:schemeClr>
                </a:solidFill>
                <a:effectLst/>
              </a:rPr>
              <a:t>This is He of whom I said, ‘After me comes a Man who ranks before me, because He was before me.’ </a:t>
            </a:r>
            <a:endParaRPr lang="en-US" sz="3600" dirty="0">
              <a:solidFill>
                <a:schemeClr val="tx1">
                  <a:alpha val="80000"/>
                </a:schemeClr>
              </a:solidFill>
            </a:endParaRPr>
          </a:p>
        </p:txBody>
      </p:sp>
      <p:grpSp>
        <p:nvGrpSpPr>
          <p:cNvPr id="10" name="Group 9">
            <a:extLst>
              <a:ext uri="{FF2B5EF4-FFF2-40B4-BE49-F238E27FC236}">
                <a16:creationId xmlns:a16="http://schemas.microsoft.com/office/drawing/2014/main" id="{95A28492-272D-4814-AE2C-61575C989E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142518"/>
            <a:ext cx="10455568" cy="715482"/>
            <a:chOff x="0" y="6142518"/>
            <a:chExt cx="10455568" cy="715482"/>
          </a:xfrm>
          <a:effectLst>
            <a:outerShdw blurRad="381000" dist="152400" dir="16200000" algn="ctr" rotWithShape="0">
              <a:srgbClr val="000000">
                <a:alpha val="10000"/>
              </a:srgbClr>
            </a:outerShdw>
          </a:effectLst>
        </p:grpSpPr>
        <p:sp>
          <p:nvSpPr>
            <p:cNvPr id="11" name="Freeform: Shape 10">
              <a:extLst>
                <a:ext uri="{FF2B5EF4-FFF2-40B4-BE49-F238E27FC236}">
                  <a16:creationId xmlns:a16="http://schemas.microsoft.com/office/drawing/2014/main" id="{4F778866-9933-4309-8E11-F83DDDBB10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17789" y="6848400"/>
              <a:ext cx="153399" cy="9600"/>
            </a:xfrm>
            <a:custGeom>
              <a:avLst/>
              <a:gdLst>
                <a:gd name="connsiteX0" fmla="*/ 92746 w 153399"/>
                <a:gd name="connsiteY0" fmla="*/ 43 h 9600"/>
                <a:gd name="connsiteX1" fmla="*/ 144918 w 153399"/>
                <a:gd name="connsiteY1" fmla="*/ 6433 h 9600"/>
                <a:gd name="connsiteX2" fmla="*/ 153399 w 153399"/>
                <a:gd name="connsiteY2" fmla="*/ 9600 h 9600"/>
                <a:gd name="connsiteX3" fmla="*/ 0 w 153399"/>
                <a:gd name="connsiteY3" fmla="*/ 9600 h 9600"/>
                <a:gd name="connsiteX4" fmla="*/ 26678 w 153399"/>
                <a:gd name="connsiteY4" fmla="*/ 6286 h 9600"/>
                <a:gd name="connsiteX5" fmla="*/ 92746 w 153399"/>
                <a:gd name="connsiteY5" fmla="*/ 43 h 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99" h="9600">
                  <a:moveTo>
                    <a:pt x="92746" y="43"/>
                  </a:moveTo>
                  <a:cubicBezTo>
                    <a:pt x="111004" y="-358"/>
                    <a:pt x="128295" y="2072"/>
                    <a:pt x="144918" y="6433"/>
                  </a:cubicBezTo>
                  <a:lnTo>
                    <a:pt x="153399" y="9600"/>
                  </a:lnTo>
                  <a:lnTo>
                    <a:pt x="0" y="9600"/>
                  </a:lnTo>
                  <a:lnTo>
                    <a:pt x="26678" y="6286"/>
                  </a:lnTo>
                  <a:cubicBezTo>
                    <a:pt x="48667" y="3255"/>
                    <a:pt x="70647" y="552"/>
                    <a:pt x="92746" y="43"/>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2" name="Group 11">
              <a:extLst>
                <a:ext uri="{FF2B5EF4-FFF2-40B4-BE49-F238E27FC236}">
                  <a16:creationId xmlns:a16="http://schemas.microsoft.com/office/drawing/2014/main" id="{6D21D106-ABCB-4A50-84B3-D35C3B2B67B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a:off x="0" y="6142518"/>
              <a:ext cx="10455568" cy="715481"/>
              <a:chOff x="0" y="0"/>
              <a:chExt cx="10455568" cy="715481"/>
            </a:xfrm>
          </p:grpSpPr>
          <p:sp>
            <p:nvSpPr>
              <p:cNvPr id="13" name="Freeform: Shape 12">
                <a:extLst>
                  <a:ext uri="{FF2B5EF4-FFF2-40B4-BE49-F238E27FC236}">
                    <a16:creationId xmlns:a16="http://schemas.microsoft.com/office/drawing/2014/main" id="{65E4ED97-1207-4104-A25F-8791916BF2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solidFill>
                <a:schemeClr val="lt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24CB190-EFCD-4B40-9CDD-E3C0EB4B3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2632345947"/>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6D09588-9668-4D38-8AD4-C27CF2B2D4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3F393D-5C08-ED12-BAEF-E43E9D142E3F}"/>
              </a:ext>
            </a:extLst>
          </p:cNvPr>
          <p:cNvSpPr>
            <a:spLocks noGrp="1"/>
          </p:cNvSpPr>
          <p:nvPr>
            <p:ph type="title"/>
          </p:nvPr>
        </p:nvSpPr>
        <p:spPr>
          <a:xfrm>
            <a:off x="370114" y="261258"/>
            <a:ext cx="11419115" cy="859971"/>
          </a:xfrm>
        </p:spPr>
        <p:txBody>
          <a:bodyPr anchor="t">
            <a:normAutofit/>
          </a:bodyPr>
          <a:lstStyle/>
          <a:p>
            <a:r>
              <a:rPr lang="en-US" sz="4000" dirty="0"/>
              <a:t>III. John the Baptist Reveals who Jesus is vv. 29-34, 35.</a:t>
            </a:r>
          </a:p>
        </p:txBody>
      </p:sp>
      <p:sp>
        <p:nvSpPr>
          <p:cNvPr id="3" name="Content Placeholder 2">
            <a:extLst>
              <a:ext uri="{FF2B5EF4-FFF2-40B4-BE49-F238E27FC236}">
                <a16:creationId xmlns:a16="http://schemas.microsoft.com/office/drawing/2014/main" id="{A377B2A3-3654-AADD-9A59-B4BE1E24D98C}"/>
              </a:ext>
            </a:extLst>
          </p:cNvPr>
          <p:cNvSpPr>
            <a:spLocks noGrp="1"/>
          </p:cNvSpPr>
          <p:nvPr>
            <p:ph idx="1"/>
          </p:nvPr>
        </p:nvSpPr>
        <p:spPr>
          <a:xfrm>
            <a:off x="478971" y="1382486"/>
            <a:ext cx="11027229" cy="4074973"/>
          </a:xfrm>
        </p:spPr>
        <p:txBody>
          <a:bodyPr>
            <a:normAutofit/>
          </a:bodyPr>
          <a:lstStyle/>
          <a:p>
            <a:pPr marL="0" indent="0">
              <a:buNone/>
            </a:pPr>
            <a:r>
              <a:rPr lang="en-US" sz="3600" b="1" i="0" baseline="30000" dirty="0">
                <a:solidFill>
                  <a:schemeClr val="tx1">
                    <a:alpha val="80000"/>
                  </a:schemeClr>
                </a:solidFill>
                <a:effectLst/>
              </a:rPr>
              <a:t>31 </a:t>
            </a:r>
            <a:r>
              <a:rPr lang="en-US" sz="3600" b="0" i="0" dirty="0">
                <a:solidFill>
                  <a:schemeClr val="tx1">
                    <a:alpha val="80000"/>
                  </a:schemeClr>
                </a:solidFill>
                <a:effectLst/>
              </a:rPr>
              <a:t>I myself did not know Him, but for this purpose I came baptizing with water, that He might be revealed to Israel.” </a:t>
            </a:r>
            <a:r>
              <a:rPr lang="en-US" sz="3600" b="1" i="0" baseline="30000" dirty="0">
                <a:solidFill>
                  <a:schemeClr val="tx1">
                    <a:alpha val="80000"/>
                  </a:schemeClr>
                </a:solidFill>
                <a:effectLst/>
              </a:rPr>
              <a:t>32 </a:t>
            </a:r>
            <a:r>
              <a:rPr lang="en-US" sz="3600" b="0" i="0" dirty="0">
                <a:solidFill>
                  <a:schemeClr val="tx1">
                    <a:alpha val="80000"/>
                  </a:schemeClr>
                </a:solidFill>
                <a:effectLst/>
              </a:rPr>
              <a:t>And John bore witness: “I saw the Spirit descend from heaven like a dove, and it remained on Him. </a:t>
            </a:r>
            <a:endParaRPr lang="en-US" sz="3600" dirty="0">
              <a:solidFill>
                <a:schemeClr val="tx1">
                  <a:alpha val="80000"/>
                </a:schemeClr>
              </a:solidFill>
            </a:endParaRPr>
          </a:p>
        </p:txBody>
      </p:sp>
      <p:grpSp>
        <p:nvGrpSpPr>
          <p:cNvPr id="10" name="Group 9">
            <a:extLst>
              <a:ext uri="{FF2B5EF4-FFF2-40B4-BE49-F238E27FC236}">
                <a16:creationId xmlns:a16="http://schemas.microsoft.com/office/drawing/2014/main" id="{95A28492-272D-4814-AE2C-61575C989E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6142518"/>
            <a:ext cx="10455568" cy="715482"/>
            <a:chOff x="0" y="6142518"/>
            <a:chExt cx="10455568" cy="715482"/>
          </a:xfrm>
          <a:effectLst>
            <a:outerShdw blurRad="381000" dist="152400" dir="16200000" algn="ctr" rotWithShape="0">
              <a:srgbClr val="000000">
                <a:alpha val="10000"/>
              </a:srgbClr>
            </a:outerShdw>
          </a:effectLst>
        </p:grpSpPr>
        <p:sp>
          <p:nvSpPr>
            <p:cNvPr id="11" name="Freeform: Shape 10">
              <a:extLst>
                <a:ext uri="{FF2B5EF4-FFF2-40B4-BE49-F238E27FC236}">
                  <a16:creationId xmlns:a16="http://schemas.microsoft.com/office/drawing/2014/main" id="{4F778866-9933-4309-8E11-F83DDDBB10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17789" y="6848400"/>
              <a:ext cx="153399" cy="9600"/>
            </a:xfrm>
            <a:custGeom>
              <a:avLst/>
              <a:gdLst>
                <a:gd name="connsiteX0" fmla="*/ 92746 w 153399"/>
                <a:gd name="connsiteY0" fmla="*/ 43 h 9600"/>
                <a:gd name="connsiteX1" fmla="*/ 144918 w 153399"/>
                <a:gd name="connsiteY1" fmla="*/ 6433 h 9600"/>
                <a:gd name="connsiteX2" fmla="*/ 153399 w 153399"/>
                <a:gd name="connsiteY2" fmla="*/ 9600 h 9600"/>
                <a:gd name="connsiteX3" fmla="*/ 0 w 153399"/>
                <a:gd name="connsiteY3" fmla="*/ 9600 h 9600"/>
                <a:gd name="connsiteX4" fmla="*/ 26678 w 153399"/>
                <a:gd name="connsiteY4" fmla="*/ 6286 h 9600"/>
                <a:gd name="connsiteX5" fmla="*/ 92746 w 153399"/>
                <a:gd name="connsiteY5" fmla="*/ 43 h 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3399" h="9600">
                  <a:moveTo>
                    <a:pt x="92746" y="43"/>
                  </a:moveTo>
                  <a:cubicBezTo>
                    <a:pt x="111004" y="-358"/>
                    <a:pt x="128295" y="2072"/>
                    <a:pt x="144918" y="6433"/>
                  </a:cubicBezTo>
                  <a:lnTo>
                    <a:pt x="153399" y="9600"/>
                  </a:lnTo>
                  <a:lnTo>
                    <a:pt x="0" y="9600"/>
                  </a:lnTo>
                  <a:lnTo>
                    <a:pt x="26678" y="6286"/>
                  </a:lnTo>
                  <a:cubicBezTo>
                    <a:pt x="48667" y="3255"/>
                    <a:pt x="70647" y="552"/>
                    <a:pt x="92746" y="43"/>
                  </a:cubicBezTo>
                  <a:close/>
                </a:path>
              </a:pathLst>
            </a:custGeom>
            <a:blipFill dpi="0" rotWithShape="1">
              <a:blip r:embed="rId2">
                <a:alphaModFix amt="57000"/>
              </a:blip>
              <a:srcRect/>
              <a:tile tx="0" ty="0" sx="100000" sy="100000" flip="none" algn="tl"/>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2" name="Group 11">
              <a:extLst>
                <a:ext uri="{FF2B5EF4-FFF2-40B4-BE49-F238E27FC236}">
                  <a16:creationId xmlns:a16="http://schemas.microsoft.com/office/drawing/2014/main" id="{6D21D106-ABCB-4A50-84B3-D35C3B2B67B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0800000" flipH="1">
              <a:off x="0" y="6142518"/>
              <a:ext cx="10455568" cy="715481"/>
              <a:chOff x="0" y="0"/>
              <a:chExt cx="10455568" cy="715481"/>
            </a:xfrm>
          </p:grpSpPr>
          <p:sp>
            <p:nvSpPr>
              <p:cNvPr id="13" name="Freeform: Shape 12">
                <a:extLst>
                  <a:ext uri="{FF2B5EF4-FFF2-40B4-BE49-F238E27FC236}">
                    <a16:creationId xmlns:a16="http://schemas.microsoft.com/office/drawing/2014/main" id="{65E4ED97-1207-4104-A25F-8791916BF2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solidFill>
                <a:schemeClr val="lt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24CB190-EFCD-4B40-9CDD-E3C0EB4B3C2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0"/>
                <a:ext cx="10455568" cy="715479"/>
              </a:xfrm>
              <a:custGeom>
                <a:avLst/>
                <a:gdLst>
                  <a:gd name="connsiteX0" fmla="*/ 0 w 10455568"/>
                  <a:gd name="connsiteY0" fmla="*/ 0 h 715479"/>
                  <a:gd name="connsiteX1" fmla="*/ 10455568 w 10455568"/>
                  <a:gd name="connsiteY1" fmla="*/ 0 h 715479"/>
                  <a:gd name="connsiteX2" fmla="*/ 10434629 w 10455568"/>
                  <a:gd name="connsiteY2" fmla="*/ 8947 h 715479"/>
                  <a:gd name="connsiteX3" fmla="*/ 10249341 w 10455568"/>
                  <a:gd name="connsiteY3" fmla="*/ 73146 h 715479"/>
                  <a:gd name="connsiteX4" fmla="*/ 10172148 w 10455568"/>
                  <a:gd name="connsiteY4" fmla="*/ 103170 h 715479"/>
                  <a:gd name="connsiteX5" fmla="*/ 9994576 w 10455568"/>
                  <a:gd name="connsiteY5" fmla="*/ 156647 h 715479"/>
                  <a:gd name="connsiteX6" fmla="*/ 9894474 w 10455568"/>
                  <a:gd name="connsiteY6" fmla="*/ 192604 h 715479"/>
                  <a:gd name="connsiteX7" fmla="*/ 9647603 w 10455568"/>
                  <a:gd name="connsiteY7" fmla="*/ 242354 h 715479"/>
                  <a:gd name="connsiteX8" fmla="*/ 9392533 w 10455568"/>
                  <a:gd name="connsiteY8" fmla="*/ 291498 h 715479"/>
                  <a:gd name="connsiteX9" fmla="*/ 9252019 w 10455568"/>
                  <a:gd name="connsiteY9" fmla="*/ 311564 h 715479"/>
                  <a:gd name="connsiteX10" fmla="*/ 9129899 w 10455568"/>
                  <a:gd name="connsiteY10" fmla="*/ 336497 h 715479"/>
                  <a:gd name="connsiteX11" fmla="*/ 9023312 w 10455568"/>
                  <a:gd name="connsiteY11" fmla="*/ 354253 h 715479"/>
                  <a:gd name="connsiteX12" fmla="*/ 8853949 w 10455568"/>
                  <a:gd name="connsiteY12" fmla="*/ 387064 h 715479"/>
                  <a:gd name="connsiteX13" fmla="*/ 8783278 w 10455568"/>
                  <a:gd name="connsiteY13" fmla="*/ 397418 h 715479"/>
                  <a:gd name="connsiteX14" fmla="*/ 8615640 w 10455568"/>
                  <a:gd name="connsiteY14" fmla="*/ 408552 h 715479"/>
                  <a:gd name="connsiteX15" fmla="*/ 8557154 w 10455568"/>
                  <a:gd name="connsiteY15" fmla="*/ 409627 h 715479"/>
                  <a:gd name="connsiteX16" fmla="*/ 8442474 w 10455568"/>
                  <a:gd name="connsiteY16" fmla="*/ 381318 h 715479"/>
                  <a:gd name="connsiteX17" fmla="*/ 8428959 w 10455568"/>
                  <a:gd name="connsiteY17" fmla="*/ 379618 h 715479"/>
                  <a:gd name="connsiteX18" fmla="*/ 8354329 w 10455568"/>
                  <a:gd name="connsiteY18" fmla="*/ 370428 h 715479"/>
                  <a:gd name="connsiteX19" fmla="*/ 8313705 w 10455568"/>
                  <a:gd name="connsiteY19" fmla="*/ 368535 h 715479"/>
                  <a:gd name="connsiteX20" fmla="*/ 8158571 w 10455568"/>
                  <a:gd name="connsiteY20" fmla="*/ 349396 h 715479"/>
                  <a:gd name="connsiteX21" fmla="*/ 8069467 w 10455568"/>
                  <a:gd name="connsiteY21" fmla="*/ 341485 h 715479"/>
                  <a:gd name="connsiteX22" fmla="*/ 7998265 w 10455568"/>
                  <a:gd name="connsiteY22" fmla="*/ 348379 h 715479"/>
                  <a:gd name="connsiteX23" fmla="*/ 7873167 w 10455568"/>
                  <a:gd name="connsiteY23" fmla="*/ 359529 h 715479"/>
                  <a:gd name="connsiteX24" fmla="*/ 7833600 w 10455568"/>
                  <a:gd name="connsiteY24" fmla="*/ 368926 h 715479"/>
                  <a:gd name="connsiteX25" fmla="*/ 7651338 w 10455568"/>
                  <a:gd name="connsiteY25" fmla="*/ 362121 h 715479"/>
                  <a:gd name="connsiteX26" fmla="*/ 7548003 w 10455568"/>
                  <a:gd name="connsiteY26" fmla="*/ 367710 h 715479"/>
                  <a:gd name="connsiteX27" fmla="*/ 7430093 w 10455568"/>
                  <a:gd name="connsiteY27" fmla="*/ 351855 h 715479"/>
                  <a:gd name="connsiteX28" fmla="*/ 7396245 w 10455568"/>
                  <a:gd name="connsiteY28" fmla="*/ 355328 h 715479"/>
                  <a:gd name="connsiteX29" fmla="*/ 7358394 w 10455568"/>
                  <a:gd name="connsiteY29" fmla="*/ 359950 h 715479"/>
                  <a:gd name="connsiteX30" fmla="*/ 7241933 w 10455568"/>
                  <a:gd name="connsiteY30" fmla="*/ 369637 h 715479"/>
                  <a:gd name="connsiteX31" fmla="*/ 7171767 w 10455568"/>
                  <a:gd name="connsiteY31" fmla="*/ 383160 h 715479"/>
                  <a:gd name="connsiteX32" fmla="*/ 7036569 w 10455568"/>
                  <a:gd name="connsiteY32" fmla="*/ 387132 h 715479"/>
                  <a:gd name="connsiteX33" fmla="*/ 6987200 w 10455568"/>
                  <a:gd name="connsiteY33" fmla="*/ 398073 h 715479"/>
                  <a:gd name="connsiteX34" fmla="*/ 6861115 w 10455568"/>
                  <a:gd name="connsiteY34" fmla="*/ 407542 h 715479"/>
                  <a:gd name="connsiteX35" fmla="*/ 6747718 w 10455568"/>
                  <a:gd name="connsiteY35" fmla="*/ 410900 h 715479"/>
                  <a:gd name="connsiteX36" fmla="*/ 6638839 w 10455568"/>
                  <a:gd name="connsiteY36" fmla="*/ 420654 h 715479"/>
                  <a:gd name="connsiteX37" fmla="*/ 6561486 w 10455568"/>
                  <a:gd name="connsiteY37" fmla="*/ 435540 h 715479"/>
                  <a:gd name="connsiteX38" fmla="*/ 6477200 w 10455568"/>
                  <a:gd name="connsiteY38" fmla="*/ 447113 h 715479"/>
                  <a:gd name="connsiteX39" fmla="*/ 6246111 w 10455568"/>
                  <a:gd name="connsiteY39" fmla="*/ 497537 h 715479"/>
                  <a:gd name="connsiteX40" fmla="*/ 6202328 w 10455568"/>
                  <a:gd name="connsiteY40" fmla="*/ 492074 h 715479"/>
                  <a:gd name="connsiteX41" fmla="*/ 5956458 w 10455568"/>
                  <a:gd name="connsiteY41" fmla="*/ 500965 h 715479"/>
                  <a:gd name="connsiteX42" fmla="*/ 5903139 w 10455568"/>
                  <a:gd name="connsiteY42" fmla="*/ 505186 h 715479"/>
                  <a:gd name="connsiteX43" fmla="*/ 5757547 w 10455568"/>
                  <a:gd name="connsiteY43" fmla="*/ 480730 h 715479"/>
                  <a:gd name="connsiteX44" fmla="*/ 5540270 w 10455568"/>
                  <a:gd name="connsiteY44" fmla="*/ 550023 h 715479"/>
                  <a:gd name="connsiteX45" fmla="*/ 5338128 w 10455568"/>
                  <a:gd name="connsiteY45" fmla="*/ 631974 h 715479"/>
                  <a:gd name="connsiteX46" fmla="*/ 5312622 w 10455568"/>
                  <a:gd name="connsiteY46" fmla="*/ 642454 h 715479"/>
                  <a:gd name="connsiteX47" fmla="*/ 5239393 w 10455568"/>
                  <a:gd name="connsiteY47" fmla="*/ 662307 h 715479"/>
                  <a:gd name="connsiteX48" fmla="*/ 5147821 w 10455568"/>
                  <a:gd name="connsiteY48" fmla="*/ 673791 h 715479"/>
                  <a:gd name="connsiteX49" fmla="*/ 5032111 w 10455568"/>
                  <a:gd name="connsiteY49" fmla="*/ 694497 h 715479"/>
                  <a:gd name="connsiteX50" fmla="*/ 4937648 w 10455568"/>
                  <a:gd name="connsiteY50" fmla="*/ 684913 h 715479"/>
                  <a:gd name="connsiteX51" fmla="*/ 4805529 w 10455568"/>
                  <a:gd name="connsiteY51" fmla="*/ 670032 h 715479"/>
                  <a:gd name="connsiteX52" fmla="*/ 4681029 w 10455568"/>
                  <a:gd name="connsiteY52" fmla="*/ 655792 h 715479"/>
                  <a:gd name="connsiteX53" fmla="*/ 4643990 w 10455568"/>
                  <a:gd name="connsiteY53" fmla="*/ 685120 h 715479"/>
                  <a:gd name="connsiteX54" fmla="*/ 4585542 w 10455568"/>
                  <a:gd name="connsiteY54" fmla="*/ 712411 h 715479"/>
                  <a:gd name="connsiteX55" fmla="*/ 4516947 w 10455568"/>
                  <a:gd name="connsiteY55" fmla="*/ 689117 h 715479"/>
                  <a:gd name="connsiteX56" fmla="*/ 4356995 w 10455568"/>
                  <a:gd name="connsiteY56" fmla="*/ 642048 h 715479"/>
                  <a:gd name="connsiteX57" fmla="*/ 4258219 w 10455568"/>
                  <a:gd name="connsiteY57" fmla="*/ 646156 h 715479"/>
                  <a:gd name="connsiteX58" fmla="*/ 4042233 w 10455568"/>
                  <a:gd name="connsiteY58" fmla="*/ 636117 h 715479"/>
                  <a:gd name="connsiteX59" fmla="*/ 3899777 w 10455568"/>
                  <a:gd name="connsiteY59" fmla="*/ 610576 h 715479"/>
                  <a:gd name="connsiteX60" fmla="*/ 3796441 w 10455568"/>
                  <a:gd name="connsiteY60" fmla="*/ 577707 h 715479"/>
                  <a:gd name="connsiteX61" fmla="*/ 3648774 w 10455568"/>
                  <a:gd name="connsiteY61" fmla="*/ 535623 h 715479"/>
                  <a:gd name="connsiteX62" fmla="*/ 3502227 w 10455568"/>
                  <a:gd name="connsiteY62" fmla="*/ 518518 h 715479"/>
                  <a:gd name="connsiteX63" fmla="*/ 3395228 w 10455568"/>
                  <a:gd name="connsiteY63" fmla="*/ 491723 h 715479"/>
                  <a:gd name="connsiteX64" fmla="*/ 3265757 w 10455568"/>
                  <a:gd name="connsiteY64" fmla="*/ 477242 h 715479"/>
                  <a:gd name="connsiteX65" fmla="*/ 3158404 w 10455568"/>
                  <a:gd name="connsiteY65" fmla="*/ 483689 h 715479"/>
                  <a:gd name="connsiteX66" fmla="*/ 2990483 w 10455568"/>
                  <a:gd name="connsiteY66" fmla="*/ 499212 h 715479"/>
                  <a:gd name="connsiteX67" fmla="*/ 2779802 w 10455568"/>
                  <a:gd name="connsiteY67" fmla="*/ 443069 h 715479"/>
                  <a:gd name="connsiteX68" fmla="*/ 2695508 w 10455568"/>
                  <a:gd name="connsiteY68" fmla="*/ 433082 h 715479"/>
                  <a:gd name="connsiteX69" fmla="*/ 2616713 w 10455568"/>
                  <a:gd name="connsiteY69" fmla="*/ 431172 h 715479"/>
                  <a:gd name="connsiteX70" fmla="*/ 2447364 w 10455568"/>
                  <a:gd name="connsiteY70" fmla="*/ 395810 h 715479"/>
                  <a:gd name="connsiteX71" fmla="*/ 2378751 w 10455568"/>
                  <a:gd name="connsiteY71" fmla="*/ 385044 h 715479"/>
                  <a:gd name="connsiteX72" fmla="*/ 2284230 w 10455568"/>
                  <a:gd name="connsiteY72" fmla="*/ 391782 h 715479"/>
                  <a:gd name="connsiteX73" fmla="*/ 2110801 w 10455568"/>
                  <a:gd name="connsiteY73" fmla="*/ 382042 h 715479"/>
                  <a:gd name="connsiteX74" fmla="*/ 1934854 w 10455568"/>
                  <a:gd name="connsiteY74" fmla="*/ 331108 h 715479"/>
                  <a:gd name="connsiteX75" fmla="*/ 1862479 w 10455568"/>
                  <a:gd name="connsiteY75" fmla="*/ 342158 h 715479"/>
                  <a:gd name="connsiteX76" fmla="*/ 1836283 w 10455568"/>
                  <a:gd name="connsiteY76" fmla="*/ 342488 h 715479"/>
                  <a:gd name="connsiteX77" fmla="*/ 1599327 w 10455568"/>
                  <a:gd name="connsiteY77" fmla="*/ 323970 h 715479"/>
                  <a:gd name="connsiteX78" fmla="*/ 1575578 w 10455568"/>
                  <a:gd name="connsiteY78" fmla="*/ 321802 h 715479"/>
                  <a:gd name="connsiteX79" fmla="*/ 1463288 w 10455568"/>
                  <a:gd name="connsiteY79" fmla="*/ 298576 h 715479"/>
                  <a:gd name="connsiteX80" fmla="*/ 1184165 w 10455568"/>
                  <a:gd name="connsiteY80" fmla="*/ 298373 h 715479"/>
                  <a:gd name="connsiteX81" fmla="*/ 1166899 w 10455568"/>
                  <a:gd name="connsiteY81" fmla="*/ 297220 h 715479"/>
                  <a:gd name="connsiteX82" fmla="*/ 1074855 w 10455568"/>
                  <a:gd name="connsiteY82" fmla="*/ 318934 h 715479"/>
                  <a:gd name="connsiteX83" fmla="*/ 1030232 w 10455568"/>
                  <a:gd name="connsiteY83" fmla="*/ 343829 h 715479"/>
                  <a:gd name="connsiteX84" fmla="*/ 959854 w 10455568"/>
                  <a:gd name="connsiteY84" fmla="*/ 371351 h 715479"/>
                  <a:gd name="connsiteX85" fmla="*/ 887350 w 10455568"/>
                  <a:gd name="connsiteY85" fmla="*/ 384742 h 715479"/>
                  <a:gd name="connsiteX86" fmla="*/ 762349 w 10455568"/>
                  <a:gd name="connsiteY86" fmla="*/ 358882 h 715479"/>
                  <a:gd name="connsiteX87" fmla="*/ 717454 w 10455568"/>
                  <a:gd name="connsiteY87" fmla="*/ 358448 h 715479"/>
                  <a:gd name="connsiteX88" fmla="*/ 616859 w 10455568"/>
                  <a:gd name="connsiteY88" fmla="*/ 348700 h 715479"/>
                  <a:gd name="connsiteX89" fmla="*/ 529939 w 10455568"/>
                  <a:gd name="connsiteY89" fmla="*/ 355789 h 715479"/>
                  <a:gd name="connsiteX90" fmla="*/ 461851 w 10455568"/>
                  <a:gd name="connsiteY90" fmla="*/ 386945 h 715479"/>
                  <a:gd name="connsiteX91" fmla="*/ 360707 w 10455568"/>
                  <a:gd name="connsiteY91" fmla="*/ 399082 h 715479"/>
                  <a:gd name="connsiteX92" fmla="*/ 293863 w 10455568"/>
                  <a:gd name="connsiteY92" fmla="*/ 384410 h 715479"/>
                  <a:gd name="connsiteX93" fmla="*/ 280347 w 10455568"/>
                  <a:gd name="connsiteY93" fmla="*/ 382711 h 715479"/>
                  <a:gd name="connsiteX94" fmla="*/ 108881 w 10455568"/>
                  <a:gd name="connsiteY94" fmla="*/ 393231 h 715479"/>
                  <a:gd name="connsiteX95" fmla="*/ 53435 w 10455568"/>
                  <a:gd name="connsiteY95" fmla="*/ 397222 h 715479"/>
                  <a:gd name="connsiteX96" fmla="*/ 0 w 10455568"/>
                  <a:gd name="connsiteY96" fmla="*/ 409348 h 7154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Lst>
                <a:rect l="l" t="t" r="r" b="b"/>
                <a:pathLst>
                  <a:path w="10455568" h="715479">
                    <a:moveTo>
                      <a:pt x="0" y="0"/>
                    </a:moveTo>
                    <a:lnTo>
                      <a:pt x="10455568" y="0"/>
                    </a:lnTo>
                    <a:lnTo>
                      <a:pt x="10434629" y="8947"/>
                    </a:lnTo>
                    <a:cubicBezTo>
                      <a:pt x="10373917" y="32898"/>
                      <a:pt x="10311087" y="51455"/>
                      <a:pt x="10249341" y="73146"/>
                    </a:cubicBezTo>
                    <a:cubicBezTo>
                      <a:pt x="10223176" y="82504"/>
                      <a:pt x="10198388" y="94974"/>
                      <a:pt x="10172148" y="103170"/>
                    </a:cubicBezTo>
                    <a:cubicBezTo>
                      <a:pt x="10113395" y="121743"/>
                      <a:pt x="10053617" y="138053"/>
                      <a:pt x="9994576" y="156647"/>
                    </a:cubicBezTo>
                    <a:cubicBezTo>
                      <a:pt x="9960929" y="167389"/>
                      <a:pt x="9928899" y="184724"/>
                      <a:pt x="9894474" y="192604"/>
                    </a:cubicBezTo>
                    <a:cubicBezTo>
                      <a:pt x="9812718" y="211289"/>
                      <a:pt x="9730121" y="226242"/>
                      <a:pt x="9647603" y="242354"/>
                    </a:cubicBezTo>
                    <a:cubicBezTo>
                      <a:pt x="9562500" y="258935"/>
                      <a:pt x="9477721" y="276078"/>
                      <a:pt x="9392533" y="291498"/>
                    </a:cubicBezTo>
                    <a:cubicBezTo>
                      <a:pt x="9345891" y="299632"/>
                      <a:pt x="9298681" y="303723"/>
                      <a:pt x="9252019" y="311564"/>
                    </a:cubicBezTo>
                    <a:cubicBezTo>
                      <a:pt x="9211115" y="318433"/>
                      <a:pt x="9170740" y="328758"/>
                      <a:pt x="9129899" y="336497"/>
                    </a:cubicBezTo>
                    <a:cubicBezTo>
                      <a:pt x="9094507" y="342987"/>
                      <a:pt x="9058706" y="347759"/>
                      <a:pt x="9023312" y="354253"/>
                    </a:cubicBezTo>
                    <a:cubicBezTo>
                      <a:pt x="8966639" y="364814"/>
                      <a:pt x="8910315" y="376230"/>
                      <a:pt x="8853949" y="387064"/>
                    </a:cubicBezTo>
                    <a:cubicBezTo>
                      <a:pt x="8830350" y="391295"/>
                      <a:pt x="8805902" y="400245"/>
                      <a:pt x="8783278" y="397418"/>
                    </a:cubicBezTo>
                    <a:cubicBezTo>
                      <a:pt x="8726267" y="390232"/>
                      <a:pt x="8671093" y="397198"/>
                      <a:pt x="8615640" y="408552"/>
                    </a:cubicBezTo>
                    <a:cubicBezTo>
                      <a:pt x="8596680" y="412471"/>
                      <a:pt x="8576049" y="413291"/>
                      <a:pt x="8557154" y="409627"/>
                    </a:cubicBezTo>
                    <a:cubicBezTo>
                      <a:pt x="8518491" y="402356"/>
                      <a:pt x="8480716" y="390947"/>
                      <a:pt x="8442474" y="381318"/>
                    </a:cubicBezTo>
                    <a:cubicBezTo>
                      <a:pt x="8438313" y="380145"/>
                      <a:pt x="8433365" y="380189"/>
                      <a:pt x="8428959" y="379618"/>
                    </a:cubicBezTo>
                    <a:cubicBezTo>
                      <a:pt x="8403970" y="376366"/>
                      <a:pt x="8379279" y="373098"/>
                      <a:pt x="8354329" y="370428"/>
                    </a:cubicBezTo>
                    <a:cubicBezTo>
                      <a:pt x="8340833" y="369017"/>
                      <a:pt x="8327184" y="369657"/>
                      <a:pt x="8313705" y="368535"/>
                    </a:cubicBezTo>
                    <a:cubicBezTo>
                      <a:pt x="8261532" y="363935"/>
                      <a:pt x="8205623" y="381441"/>
                      <a:pt x="8158571" y="349396"/>
                    </a:cubicBezTo>
                    <a:cubicBezTo>
                      <a:pt x="8128030" y="328752"/>
                      <a:pt x="8100257" y="335890"/>
                      <a:pt x="8069467" y="341485"/>
                    </a:cubicBezTo>
                    <a:cubicBezTo>
                      <a:pt x="8046153" y="345696"/>
                      <a:pt x="8022024" y="346466"/>
                      <a:pt x="7998265" y="348379"/>
                    </a:cubicBezTo>
                    <a:cubicBezTo>
                      <a:pt x="7956565" y="352093"/>
                      <a:pt x="7914826" y="355232"/>
                      <a:pt x="7873167" y="359529"/>
                    </a:cubicBezTo>
                    <a:cubicBezTo>
                      <a:pt x="7859864" y="361016"/>
                      <a:pt x="7846730" y="369197"/>
                      <a:pt x="7833600" y="368926"/>
                    </a:cubicBezTo>
                    <a:cubicBezTo>
                      <a:pt x="7772906" y="367528"/>
                      <a:pt x="7711993" y="362939"/>
                      <a:pt x="7651338" y="362121"/>
                    </a:cubicBezTo>
                    <a:cubicBezTo>
                      <a:pt x="7616924" y="361556"/>
                      <a:pt x="7582209" y="369456"/>
                      <a:pt x="7548003" y="367710"/>
                    </a:cubicBezTo>
                    <a:cubicBezTo>
                      <a:pt x="7508539" y="365739"/>
                      <a:pt x="7469448" y="356458"/>
                      <a:pt x="7430093" y="351855"/>
                    </a:cubicBezTo>
                    <a:cubicBezTo>
                      <a:pt x="7419227" y="350559"/>
                      <a:pt x="7407516" y="353979"/>
                      <a:pt x="7396245" y="355328"/>
                    </a:cubicBezTo>
                    <a:cubicBezTo>
                      <a:pt x="7383524" y="356781"/>
                      <a:pt x="7371134" y="358791"/>
                      <a:pt x="7358394" y="359950"/>
                    </a:cubicBezTo>
                    <a:cubicBezTo>
                      <a:pt x="7319573" y="363179"/>
                      <a:pt x="7280655" y="364958"/>
                      <a:pt x="7241933" y="369637"/>
                    </a:cubicBezTo>
                    <a:cubicBezTo>
                      <a:pt x="7218235" y="372418"/>
                      <a:pt x="7194108" y="386008"/>
                      <a:pt x="7171767" y="383160"/>
                    </a:cubicBezTo>
                    <a:cubicBezTo>
                      <a:pt x="7126248" y="377813"/>
                      <a:pt x="7082583" y="399728"/>
                      <a:pt x="7036569" y="387132"/>
                    </a:cubicBezTo>
                    <a:cubicBezTo>
                      <a:pt x="7022328" y="383442"/>
                      <a:pt x="7003983" y="396347"/>
                      <a:pt x="6987200" y="398073"/>
                    </a:cubicBezTo>
                    <a:cubicBezTo>
                      <a:pt x="6945251" y="402388"/>
                      <a:pt x="6903183" y="404965"/>
                      <a:pt x="6861115" y="407542"/>
                    </a:cubicBezTo>
                    <a:cubicBezTo>
                      <a:pt x="6823394" y="409822"/>
                      <a:pt x="6784520" y="416550"/>
                      <a:pt x="6747718" y="410900"/>
                    </a:cubicBezTo>
                    <a:cubicBezTo>
                      <a:pt x="6709137" y="404791"/>
                      <a:pt x="6674999" y="408284"/>
                      <a:pt x="6638839" y="420654"/>
                    </a:cubicBezTo>
                    <a:cubicBezTo>
                      <a:pt x="6614066" y="429044"/>
                      <a:pt x="6587444" y="431733"/>
                      <a:pt x="6561486" y="435540"/>
                    </a:cubicBezTo>
                    <a:cubicBezTo>
                      <a:pt x="6533513" y="439778"/>
                      <a:pt x="6502069" y="435804"/>
                      <a:pt x="6477200" y="447113"/>
                    </a:cubicBezTo>
                    <a:cubicBezTo>
                      <a:pt x="6403159" y="480713"/>
                      <a:pt x="6325566" y="492119"/>
                      <a:pt x="6246111" y="497537"/>
                    </a:cubicBezTo>
                    <a:cubicBezTo>
                      <a:pt x="6231608" y="498524"/>
                      <a:pt x="6216540" y="495475"/>
                      <a:pt x="6202328" y="492074"/>
                    </a:cubicBezTo>
                    <a:cubicBezTo>
                      <a:pt x="6119346" y="471508"/>
                      <a:pt x="6038018" y="479381"/>
                      <a:pt x="5956458" y="500965"/>
                    </a:cubicBezTo>
                    <a:cubicBezTo>
                      <a:pt x="5939584" y="505613"/>
                      <a:pt x="5920486" y="507499"/>
                      <a:pt x="5903139" y="505186"/>
                    </a:cubicBezTo>
                    <a:cubicBezTo>
                      <a:pt x="5854306" y="498315"/>
                      <a:pt x="5806470" y="484677"/>
                      <a:pt x="5757547" y="480730"/>
                    </a:cubicBezTo>
                    <a:cubicBezTo>
                      <a:pt x="5676701" y="474297"/>
                      <a:pt x="5610121" y="519038"/>
                      <a:pt x="5540270" y="550023"/>
                    </a:cubicBezTo>
                    <a:cubicBezTo>
                      <a:pt x="5473801" y="579316"/>
                      <a:pt x="5419599" y="638949"/>
                      <a:pt x="5338128" y="631974"/>
                    </a:cubicBezTo>
                    <a:cubicBezTo>
                      <a:pt x="5329931" y="631367"/>
                      <a:pt x="5321476" y="639812"/>
                      <a:pt x="5312622" y="642454"/>
                    </a:cubicBezTo>
                    <a:cubicBezTo>
                      <a:pt x="5288350" y="649647"/>
                      <a:pt x="5264155" y="657994"/>
                      <a:pt x="5239393" y="662307"/>
                    </a:cubicBezTo>
                    <a:cubicBezTo>
                      <a:pt x="5209181" y="667862"/>
                      <a:pt x="5178072" y="668817"/>
                      <a:pt x="5147821" y="673791"/>
                    </a:cubicBezTo>
                    <a:cubicBezTo>
                      <a:pt x="5108908" y="679940"/>
                      <a:pt x="5070972" y="691848"/>
                      <a:pt x="5032111" y="694497"/>
                    </a:cubicBezTo>
                    <a:cubicBezTo>
                      <a:pt x="5000793" y="696632"/>
                      <a:pt x="4969032" y="688019"/>
                      <a:pt x="4937648" y="684913"/>
                    </a:cubicBezTo>
                    <a:cubicBezTo>
                      <a:pt x="4893363" y="680649"/>
                      <a:pt x="4845361" y="685962"/>
                      <a:pt x="4805529" y="670032"/>
                    </a:cubicBezTo>
                    <a:cubicBezTo>
                      <a:pt x="4763006" y="653119"/>
                      <a:pt x="4723244" y="646796"/>
                      <a:pt x="4681029" y="655792"/>
                    </a:cubicBezTo>
                    <a:cubicBezTo>
                      <a:pt x="4666957" y="658791"/>
                      <a:pt x="4649519" y="672217"/>
                      <a:pt x="4643990" y="685120"/>
                    </a:cubicBezTo>
                    <a:cubicBezTo>
                      <a:pt x="4631676" y="713928"/>
                      <a:pt x="4612585" y="720184"/>
                      <a:pt x="4585542" y="712411"/>
                    </a:cubicBezTo>
                    <a:cubicBezTo>
                      <a:pt x="4562077" y="705853"/>
                      <a:pt x="4533672" y="703713"/>
                      <a:pt x="4516947" y="689117"/>
                    </a:cubicBezTo>
                    <a:cubicBezTo>
                      <a:pt x="4469552" y="647774"/>
                      <a:pt x="4412904" y="650180"/>
                      <a:pt x="4356995" y="642048"/>
                    </a:cubicBezTo>
                    <a:cubicBezTo>
                      <a:pt x="4322867" y="637088"/>
                      <a:pt x="4291523" y="638934"/>
                      <a:pt x="4258219" y="646156"/>
                    </a:cubicBezTo>
                    <a:cubicBezTo>
                      <a:pt x="4185895" y="662159"/>
                      <a:pt x="4113776" y="651342"/>
                      <a:pt x="4042233" y="636117"/>
                    </a:cubicBezTo>
                    <a:cubicBezTo>
                      <a:pt x="3994923" y="625941"/>
                      <a:pt x="3946812" y="621063"/>
                      <a:pt x="3899777" y="610576"/>
                    </a:cubicBezTo>
                    <a:cubicBezTo>
                      <a:pt x="3864554" y="602488"/>
                      <a:pt x="3829196" y="592371"/>
                      <a:pt x="3796441" y="577707"/>
                    </a:cubicBezTo>
                    <a:cubicBezTo>
                      <a:pt x="3748937" y="556178"/>
                      <a:pt x="3706395" y="521788"/>
                      <a:pt x="3648774" y="535623"/>
                    </a:cubicBezTo>
                    <a:cubicBezTo>
                      <a:pt x="3598036" y="547820"/>
                      <a:pt x="3550396" y="532716"/>
                      <a:pt x="3502227" y="518518"/>
                    </a:cubicBezTo>
                    <a:cubicBezTo>
                      <a:pt x="3466848" y="508111"/>
                      <a:pt x="3431455" y="497410"/>
                      <a:pt x="3395228" y="491723"/>
                    </a:cubicBezTo>
                    <a:cubicBezTo>
                      <a:pt x="3352235" y="485040"/>
                      <a:pt x="3304663" y="492363"/>
                      <a:pt x="3265757" y="477242"/>
                    </a:cubicBezTo>
                    <a:cubicBezTo>
                      <a:pt x="3225052" y="461369"/>
                      <a:pt x="3193136" y="476075"/>
                      <a:pt x="3158404" y="483689"/>
                    </a:cubicBezTo>
                    <a:cubicBezTo>
                      <a:pt x="3102986" y="495623"/>
                      <a:pt x="3048333" y="514498"/>
                      <a:pt x="2990483" y="499212"/>
                    </a:cubicBezTo>
                    <a:cubicBezTo>
                      <a:pt x="2920173" y="480697"/>
                      <a:pt x="2850324" y="460405"/>
                      <a:pt x="2779802" y="443069"/>
                    </a:cubicBezTo>
                    <a:cubicBezTo>
                      <a:pt x="2752548" y="436477"/>
                      <a:pt x="2723606" y="434954"/>
                      <a:pt x="2695508" y="433082"/>
                    </a:cubicBezTo>
                    <a:cubicBezTo>
                      <a:pt x="2668903" y="431690"/>
                      <a:pt x="2637847" y="441965"/>
                      <a:pt x="2616713" y="431172"/>
                    </a:cubicBezTo>
                    <a:cubicBezTo>
                      <a:pt x="2562378" y="403411"/>
                      <a:pt x="2507687" y="391698"/>
                      <a:pt x="2447364" y="395810"/>
                    </a:cubicBezTo>
                    <a:cubicBezTo>
                      <a:pt x="2424744" y="397352"/>
                      <a:pt x="2401814" y="385802"/>
                      <a:pt x="2378751" y="385044"/>
                    </a:cubicBezTo>
                    <a:cubicBezTo>
                      <a:pt x="2347229" y="384281"/>
                      <a:pt x="2310735" y="378901"/>
                      <a:pt x="2284230" y="391782"/>
                    </a:cubicBezTo>
                    <a:cubicBezTo>
                      <a:pt x="2221919" y="422248"/>
                      <a:pt x="2168532" y="404037"/>
                      <a:pt x="2110801" y="382042"/>
                    </a:cubicBezTo>
                    <a:cubicBezTo>
                      <a:pt x="2053961" y="360279"/>
                      <a:pt x="1994577" y="343935"/>
                      <a:pt x="1934854" y="331108"/>
                    </a:cubicBezTo>
                    <a:cubicBezTo>
                      <a:pt x="1912400" y="326519"/>
                      <a:pt x="1886705" y="338470"/>
                      <a:pt x="1862479" y="342158"/>
                    </a:cubicBezTo>
                    <a:cubicBezTo>
                      <a:pt x="1853818" y="343333"/>
                      <a:pt x="1844309" y="344855"/>
                      <a:pt x="1836283" y="342488"/>
                    </a:cubicBezTo>
                    <a:cubicBezTo>
                      <a:pt x="1758698" y="319808"/>
                      <a:pt x="1680403" y="303878"/>
                      <a:pt x="1599327" y="323970"/>
                    </a:cubicBezTo>
                    <a:cubicBezTo>
                      <a:pt x="1591888" y="325937"/>
                      <a:pt x="1583257" y="323319"/>
                      <a:pt x="1575578" y="321802"/>
                    </a:cubicBezTo>
                    <a:cubicBezTo>
                      <a:pt x="1538035" y="313873"/>
                      <a:pt x="1500950" y="299795"/>
                      <a:pt x="1463288" y="298576"/>
                    </a:cubicBezTo>
                    <a:cubicBezTo>
                      <a:pt x="1370438" y="295582"/>
                      <a:pt x="1277384" y="298137"/>
                      <a:pt x="1184165" y="298373"/>
                    </a:cubicBezTo>
                    <a:cubicBezTo>
                      <a:pt x="1178344" y="298480"/>
                      <a:pt x="1172255" y="298896"/>
                      <a:pt x="1166899" y="297220"/>
                    </a:cubicBezTo>
                    <a:cubicBezTo>
                      <a:pt x="1131827" y="287082"/>
                      <a:pt x="1102238" y="293180"/>
                      <a:pt x="1074855" y="318934"/>
                    </a:cubicBezTo>
                    <a:cubicBezTo>
                      <a:pt x="1062808" y="330244"/>
                      <a:pt x="1045783" y="336940"/>
                      <a:pt x="1030232" y="343829"/>
                    </a:cubicBezTo>
                    <a:cubicBezTo>
                      <a:pt x="1007334" y="354132"/>
                      <a:pt x="983839" y="364180"/>
                      <a:pt x="959854" y="371351"/>
                    </a:cubicBezTo>
                    <a:cubicBezTo>
                      <a:pt x="936141" y="378210"/>
                      <a:pt x="910825" y="387219"/>
                      <a:pt x="887350" y="384742"/>
                    </a:cubicBezTo>
                    <a:cubicBezTo>
                      <a:pt x="845096" y="380339"/>
                      <a:pt x="804258" y="366810"/>
                      <a:pt x="762349" y="358882"/>
                    </a:cubicBezTo>
                    <a:cubicBezTo>
                      <a:pt x="747884" y="356082"/>
                      <a:pt x="732263" y="357732"/>
                      <a:pt x="717454" y="358448"/>
                    </a:cubicBezTo>
                    <a:cubicBezTo>
                      <a:pt x="683463" y="359893"/>
                      <a:pt x="649238" y="370675"/>
                      <a:pt x="616859" y="348700"/>
                    </a:cubicBezTo>
                    <a:cubicBezTo>
                      <a:pt x="586900" y="328019"/>
                      <a:pt x="558641" y="336644"/>
                      <a:pt x="529939" y="355789"/>
                    </a:cubicBezTo>
                    <a:cubicBezTo>
                      <a:pt x="509309" y="369433"/>
                      <a:pt x="485605" y="380664"/>
                      <a:pt x="461851" y="386945"/>
                    </a:cubicBezTo>
                    <a:cubicBezTo>
                      <a:pt x="429225" y="395576"/>
                      <a:pt x="396634" y="400422"/>
                      <a:pt x="360707" y="399082"/>
                    </a:cubicBezTo>
                    <a:cubicBezTo>
                      <a:pt x="335299" y="398193"/>
                      <a:pt x="314629" y="398437"/>
                      <a:pt x="293863" y="384410"/>
                    </a:cubicBezTo>
                    <a:cubicBezTo>
                      <a:pt x="290517" y="382308"/>
                      <a:pt x="284678" y="382122"/>
                      <a:pt x="280347" y="382711"/>
                    </a:cubicBezTo>
                    <a:cubicBezTo>
                      <a:pt x="223554" y="391535"/>
                      <a:pt x="166827" y="392780"/>
                      <a:pt x="108881" y="393231"/>
                    </a:cubicBezTo>
                    <a:cubicBezTo>
                      <a:pt x="90460" y="393322"/>
                      <a:pt x="71882" y="394571"/>
                      <a:pt x="53435" y="397222"/>
                    </a:cubicBezTo>
                    <a:lnTo>
                      <a:pt x="0" y="409348"/>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640306602"/>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69</TotalTime>
  <Words>908</Words>
  <Application>Microsoft Office PowerPoint</Application>
  <PresentationFormat>Widescreen</PresentationFormat>
  <Paragraphs>37</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Aptos Display</vt:lpstr>
      <vt:lpstr>Arial</vt:lpstr>
      <vt:lpstr>system-ui</vt:lpstr>
      <vt:lpstr>Wingdings</vt:lpstr>
      <vt:lpstr>Office Theme</vt:lpstr>
      <vt:lpstr>Who is Jesus—Part 5?  Jesus is Our Only Hope.</vt:lpstr>
      <vt:lpstr>John 1:35-37</vt:lpstr>
      <vt:lpstr>I. John the Baptist Gives His Testimony About Himself vv. 19-24.</vt:lpstr>
      <vt:lpstr>I. John the Baptist Gives His Testimony About Himself vv. 19-24.</vt:lpstr>
      <vt:lpstr>I. John the Baptist Gives His Testimony About Himself vv. 19-24.</vt:lpstr>
      <vt:lpstr>II. John Explains the Significance of His Ministry    vv. 25-28.</vt:lpstr>
      <vt:lpstr>II. John Explains the Significance of His Ministry       vv. 25-28.</vt:lpstr>
      <vt:lpstr>III. John the Baptist Reveals who Jesus is vv. 29-34, 35.</vt:lpstr>
      <vt:lpstr>III. John the Baptist Reveals who Jesus is vv. 29-34, 35.</vt:lpstr>
      <vt:lpstr>III. John the Baptist Reveals who Jesus is vv. 29-34, 35.</vt:lpstr>
      <vt:lpstr>III. John the Baptist Reveals who Jesus is vv. 29-34, 35.</vt:lpstr>
      <vt:lpstr>Jesus Appeared in this World to Take Away Sin</vt:lpstr>
      <vt:lpstr>Who is Jesus? He is our only hope.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Daniel Kitinoja</dc:creator>
  <cp:lastModifiedBy>Daniel Kitinoja</cp:lastModifiedBy>
  <cp:revision>15</cp:revision>
  <dcterms:created xsi:type="dcterms:W3CDTF">2024-10-19T14:24:06Z</dcterms:created>
  <dcterms:modified xsi:type="dcterms:W3CDTF">2024-10-19T15:33:40Z</dcterms:modified>
</cp:coreProperties>
</file>