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6" r:id="rId11"/>
    <p:sldId id="271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406A-3A38-825A-C959-732B65C1B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ED648-ACEB-7261-D31C-D88403479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BF4B1-637E-45F8-B4E3-717AE1E8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F6D1F-1FA2-BDDF-B524-7C99C54B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4D77B-2080-9FA0-2C8F-97115D3C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F31E-869E-5A84-0C02-C14E12CD7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2F9F-38CD-4779-A17A-CD6F75B7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84A43-A4DF-5ACD-7586-85EDE981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ECCD8-50F5-2710-67E2-A8DBD970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FA910-9655-1078-941B-0503DEAD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DECF1-97D6-1C1C-B46E-F0B8CC3CF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79C34-8568-6653-3272-8C91B65FF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672D3-7D7A-6CCC-84DB-7E9964FE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8D67B-1E48-88F7-E50A-459FE264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28298-7DBE-39F4-589F-ECD430B2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A279-D307-6C00-86ED-7DE7D0E7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042F-CDD7-2C10-E067-3EF4610ED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E32B3-CC7B-A32D-2836-88E2ACD2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1477B-58C1-BC0D-4A1C-88B0BFCD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CD4E8-3E4D-321C-1A0C-F69D6E5E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5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717B-6F9B-96FF-E54D-756C4A40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7E53D-CDD1-9163-912A-8A5E39442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453CA-340B-E56B-07FD-AED8F220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05F26-EEAA-D146-189C-AF7256A5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0B74B-1187-472D-2EB1-67033DFE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9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A2B5-3118-8AB3-F4CF-09F36027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E80C-9076-6F46-7AA3-9CCDA8E12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CD41B-A638-4FB4-5C81-D485C816B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3F4F6-CAC9-029E-1D26-514746E4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D5F77-DC51-D781-641D-C7C310FD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68ED5-B2D8-DB31-DE3F-E00A57BB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7739-19DE-4950-47EB-516C8C99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A76EF-FB85-C761-4591-8B9937D7F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9E2A0-492E-0848-A919-F66DFA4BF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73260-4464-9C13-2272-EDA78F679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83F22-A816-82BC-6612-9DB21B04B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DB93C0-0875-1EA5-E4B6-FF446C76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8966E-7C22-140E-9A70-D2E65D4E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3C54E-B1AA-65CA-C673-E7A1EAF2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8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1B4C-6613-BBD1-EADD-11AD1723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E7CCF-9414-9CF4-7A4C-A3217D6F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42CFE-5039-8D36-A44E-CBB55208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1861B-A3C9-15F0-6229-F44FEF54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9A64C-455C-4E56-89FB-825484CB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E5211-F050-DB99-A4F1-2A4A0119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ADC4-8AA4-B960-1D59-D20AFEC0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D2B1-53BE-BB7C-B99F-7C4B5D68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EEA7C-23E5-22B7-43A3-A97FFDBFB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67799-F3B3-49B0-5B58-636E80FDB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0A862-82A2-BC9D-A5AE-AA262941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5E2D1-0A97-B42A-A708-8227BA2D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E5F66-0A5B-8C53-02B8-54367A2C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9492-23D9-7F8C-15D2-B06CF957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60ADE-A5FC-76DC-8D5E-71BFE4F2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04F66-E4F7-3B58-0D09-AA4A11393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C1AB1-68B9-AB78-48D1-F244870C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2647D-E699-6066-59DE-9815D66B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50C40-F398-C1C1-BEEC-2FF8EB86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0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555D14-2D06-AA4A-0107-96D4B22E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79741-88EA-2639-728B-E86E170C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2454A-4EFB-9F78-A960-494C2F940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31B124-3305-48F9-AE62-3684020021B3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07993-91FA-7640-4103-4D4A9D0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8F77B-E41A-D280-580D-AE7892DC4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75A8E3-CC04-468C-8BD4-A6D7078A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8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range-sun-during-sunset-12244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orange-sun-during-sunset-12244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398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unset over the ocean&#10;&#10;Description automatically generated">
            <a:extLst>
              <a:ext uri="{FF2B5EF4-FFF2-40B4-BE49-F238E27FC236}">
                <a16:creationId xmlns:a16="http://schemas.microsoft.com/office/drawing/2014/main" id="{86F5E1E4-A185-35B1-89B5-3B36891BC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78" t="9091" r="2628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B941B-D8FA-B3E8-A5D3-C499B973C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Who is Jesus (Part 3)?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The Light in the Darkness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3BF97-E412-A53E-E52D-6D18C1E55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John 1:1-9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B322C-EC58-8DE9-031F-A57D2924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en-US" sz="36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Rejecting the light of Jesus brings condemnation but believing in Him brings eternal life (John 3:16-19).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294E-4BE2-3BAB-F31F-C76AEE9EB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i="0" baseline="30000" dirty="0">
                <a:effectLst/>
              </a:rPr>
              <a:t>18 </a:t>
            </a:r>
            <a:r>
              <a:rPr lang="en-US" sz="3600" b="0" i="0" dirty="0">
                <a:effectLst/>
              </a:rPr>
              <a:t>Whoever believes in Him is not condemned, but whoever does not believe is condemned already, because he has not believed in the name of the only Son of God.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878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unset over the ocean&#10;&#10;Description automatically generated">
            <a:extLst>
              <a:ext uri="{FF2B5EF4-FFF2-40B4-BE49-F238E27FC236}">
                <a16:creationId xmlns:a16="http://schemas.microsoft.com/office/drawing/2014/main" id="{EF629029-5182-4192-7468-4C330F43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71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01B011-DD1E-3C12-D0DD-C0F75803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525194"/>
            <a:ext cx="11625943" cy="6006235"/>
          </a:xfrm>
        </p:spPr>
        <p:txBody>
          <a:bodyPr anchor="b">
            <a:normAutofit/>
          </a:bodyPr>
          <a:lstStyle/>
          <a:p>
            <a:r>
              <a:rPr lang="en-US" sz="4000" b="1" i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19 </a:t>
            </a:r>
            <a:r>
              <a:rPr lang="en-US" sz="4000" b="0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this is the judgment: the light has come into the world, and people loved the darkness rather than the light because their works were evil.</a:t>
            </a:r>
            <a:b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2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15370-C57F-254E-297B-4170BCB0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en-US" sz="36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Some prefer to walk in darkness rather than light because their deeds are evil (John 3:20-21).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65BA-FC0B-367C-3C8B-5E4B09A77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i="0" baseline="30000" dirty="0">
                <a:effectLst/>
              </a:rPr>
              <a:t>20 </a:t>
            </a:r>
            <a:r>
              <a:rPr lang="en-US" sz="3600" b="0" i="0" dirty="0">
                <a:effectLst/>
              </a:rPr>
              <a:t>For everyone who does wicked things hates the light and does not come to the light, lest his works should be exposed. </a:t>
            </a:r>
            <a:r>
              <a:rPr lang="en-US" sz="3600" b="1" i="0" baseline="30000" dirty="0">
                <a:effectLst/>
              </a:rPr>
              <a:t>21 </a:t>
            </a:r>
            <a:r>
              <a:rPr lang="en-US" sz="3600" b="0" i="0" dirty="0">
                <a:effectLst/>
              </a:rPr>
              <a:t>But whoever does what is true comes to the light, so that it may be clearly seen that his works have been carried out in God.”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695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DE532-E837-A61F-7F5C-FABDB21C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IV. </a:t>
            </a:r>
            <a:r>
              <a:rPr lang="en-US" sz="3600" u="sng" dirty="0">
                <a:solidFill>
                  <a:srgbClr val="FFFFFF"/>
                </a:solidFill>
              </a:rPr>
              <a:t>Jesus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u="sng" dirty="0">
                <a:solidFill>
                  <a:srgbClr val="FFFFFF"/>
                </a:solidFill>
              </a:rPr>
              <a:t>Gives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u="sng" dirty="0">
                <a:solidFill>
                  <a:srgbClr val="FFFFFF"/>
                </a:solidFill>
              </a:rPr>
              <a:t>Eternal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u="sng" dirty="0">
                <a:solidFill>
                  <a:srgbClr val="FFFFFF"/>
                </a:solidFill>
              </a:rPr>
              <a:t>Life</a:t>
            </a:r>
            <a:r>
              <a:rPr lang="en-US" sz="3600" dirty="0">
                <a:solidFill>
                  <a:srgbClr val="FFFFFF"/>
                </a:solidFill>
              </a:rPr>
              <a:t> to Those Who Believe in Him vv. 6-9.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B432-25B0-2C60-8734-2B9C7FA14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6 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There was a man sent from God, whose name was John.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7 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He came as a witness, to bear witness about the light, that all might believe through him.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8 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He was not the light, but came to bear witness about the light. 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9 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The true light, which gives light to everyone, was coming into the world.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4059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3783E-E629-B939-767B-953F2F75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IV. </a:t>
            </a:r>
            <a:r>
              <a:rPr lang="en-US" sz="3600" u="sng" dirty="0">
                <a:solidFill>
                  <a:srgbClr val="FFFFFF"/>
                </a:solidFill>
              </a:rPr>
              <a:t>Jesus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u="sng" dirty="0">
                <a:solidFill>
                  <a:srgbClr val="FFFFFF"/>
                </a:solidFill>
              </a:rPr>
              <a:t>Gives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u="sng" dirty="0">
                <a:solidFill>
                  <a:srgbClr val="FFFFFF"/>
                </a:solidFill>
              </a:rPr>
              <a:t>Eternal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u="sng" dirty="0">
                <a:solidFill>
                  <a:srgbClr val="FFFFFF"/>
                </a:solidFill>
              </a:rPr>
              <a:t>Life</a:t>
            </a:r>
            <a:r>
              <a:rPr lang="en-US" sz="3600" dirty="0">
                <a:solidFill>
                  <a:srgbClr val="FFFFFF"/>
                </a:solidFill>
              </a:rPr>
              <a:t> to Those Who Believe in Him vv. 6-9.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8193C-48B2-A04B-DA92-CC7DA9C91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6"/>
            <a:ext cx="9724031" cy="4245265"/>
          </a:xfrm>
        </p:spPr>
        <p:txBody>
          <a:bodyPr anchor="ctr"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the Baptist was a prophet sent to witness to Jesus (Jn 1:33-34; 3:26-38; Acts 19:4-6).</a:t>
            </a:r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the Baptist was sent to shine the light of truth on people so that they would repent of their sin &amp; believe in Jesus (v. 7).</a:t>
            </a:r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still gives eternal life to those who believe in Him (John 3:16; Eph. 2:8).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220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E2DD8-C591-504A-E3B6-16CA86F9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3700" dirty="0"/>
              <a:t>V. Jesus Alone Gives </a:t>
            </a:r>
            <a:r>
              <a:rPr lang="en-US" sz="3700" u="sng" dirty="0"/>
              <a:t>Spiritual</a:t>
            </a:r>
            <a:r>
              <a:rPr lang="en-US" sz="3700" dirty="0"/>
              <a:t> Life to those Who believe in Him vv. 6-9.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EBC0-A440-C210-2ACF-B270F6F3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606343" cy="3769835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dirty="0"/>
              <a:t>Jesus alone </a:t>
            </a:r>
            <a:r>
              <a:rPr lang="en-US" sz="3600" u="sng" dirty="0"/>
              <a:t>is</a:t>
            </a:r>
            <a:r>
              <a:rPr lang="en-US" sz="3600" dirty="0"/>
              <a:t> </a:t>
            </a:r>
            <a:r>
              <a:rPr lang="en-US" sz="3600" u="sng" dirty="0"/>
              <a:t>true</a:t>
            </a:r>
            <a:r>
              <a:rPr lang="en-US" sz="3600" dirty="0"/>
              <a:t> </a:t>
            </a:r>
            <a:r>
              <a:rPr lang="en-US" sz="3600" u="sng" dirty="0"/>
              <a:t>light</a:t>
            </a:r>
            <a:r>
              <a:rPr lang="en-US" sz="3600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/>
              <a:t>Jesus </a:t>
            </a:r>
            <a:r>
              <a:rPr lang="en-US" sz="3600" i="1" dirty="0"/>
              <a:t>still</a:t>
            </a:r>
            <a:r>
              <a:rPr lang="en-US" sz="3600" dirty="0"/>
              <a:t> gives spiritual life to those who believe in Him.</a:t>
            </a:r>
          </a:p>
        </p:txBody>
      </p:sp>
      <p:pic>
        <p:nvPicPr>
          <p:cNvPr id="5" name="Picture 4" descr="A lighthouse at night with a building in the background&#10;&#10;Description automatically generated">
            <a:extLst>
              <a:ext uri="{FF2B5EF4-FFF2-40B4-BE49-F238E27FC236}">
                <a16:creationId xmlns:a16="http://schemas.microsoft.com/office/drawing/2014/main" id="{DF912F23-70A2-79A2-28C6-9C01C813C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22" r="2" b="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79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B04D8-F83D-878F-5126-1874EC87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John 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584F3-55C0-96F9-9491-7381EB43E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0" i="0" dirty="0">
                <a:effectLst/>
              </a:rPr>
              <a:t>In the beginning was the Word, and the Word was with God, and the Word was God. </a:t>
            </a:r>
            <a:r>
              <a:rPr lang="en-US" sz="4000" b="1" i="0" baseline="30000" dirty="0">
                <a:effectLst/>
              </a:rPr>
              <a:t>2 </a:t>
            </a:r>
            <a:r>
              <a:rPr lang="en-US" sz="4000" b="0" i="0" dirty="0">
                <a:effectLst/>
              </a:rPr>
              <a:t>He was in the beginning with God. </a:t>
            </a:r>
            <a:r>
              <a:rPr lang="en-US" sz="4000" b="1" i="0" baseline="30000" dirty="0">
                <a:effectLst/>
              </a:rPr>
              <a:t>3 </a:t>
            </a:r>
            <a:r>
              <a:rPr lang="en-US" sz="4000" b="0" i="0" dirty="0">
                <a:effectLst/>
              </a:rPr>
              <a:t>All things were made through Him, and without Him was not any thing made that was made.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702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90B7D-4B25-5134-027E-136DABC6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John 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B495E-6F4C-999E-BDA7-032573F0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i="0" baseline="30000" dirty="0">
                <a:effectLst/>
              </a:rPr>
              <a:t>4 </a:t>
            </a:r>
            <a:r>
              <a:rPr lang="en-US" sz="4000" b="0" i="0" dirty="0">
                <a:effectLst/>
              </a:rPr>
              <a:t>In Him was life, and the life was the light of men. </a:t>
            </a:r>
            <a:r>
              <a:rPr lang="en-US" sz="4000" b="1" i="0" baseline="30000" dirty="0">
                <a:effectLst/>
              </a:rPr>
              <a:t>5 </a:t>
            </a:r>
            <a:r>
              <a:rPr lang="en-US" sz="4000" b="0" i="0" dirty="0">
                <a:effectLst/>
              </a:rPr>
              <a:t>The light shines in the darkness, and the darkness has not overcome it.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883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FA699-F663-218F-1216-350A029E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John 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90816-A579-AF3A-EB7A-4A1668F7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i="0" baseline="30000" dirty="0">
                <a:effectLst/>
              </a:rPr>
              <a:t>6 </a:t>
            </a:r>
            <a:r>
              <a:rPr lang="en-US" sz="4000" b="0" i="0" dirty="0">
                <a:effectLst/>
              </a:rPr>
              <a:t>There was a man sent from God, whose name was John. </a:t>
            </a:r>
            <a:r>
              <a:rPr lang="en-US" sz="4000" b="1" i="0" baseline="30000" dirty="0">
                <a:effectLst/>
              </a:rPr>
              <a:t>7 </a:t>
            </a:r>
            <a:r>
              <a:rPr lang="en-US" sz="4000" b="0" i="0" dirty="0">
                <a:effectLst/>
              </a:rPr>
              <a:t>He came as a witness, to bear witness about the light, that all might believe through him.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754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D9AA2-051E-9F9B-6662-B034A2C9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John 1:1-9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D364-007F-FB6A-43C9-D4B319306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i="0" baseline="30000" dirty="0">
                <a:effectLst/>
              </a:rPr>
              <a:t>8 </a:t>
            </a:r>
            <a:r>
              <a:rPr lang="en-US" sz="4000" b="0" i="0" dirty="0">
                <a:effectLst/>
              </a:rPr>
              <a:t>He was not the light, but came to bear witness about the light. </a:t>
            </a:r>
            <a:r>
              <a:rPr lang="en-US" sz="4000" b="1" i="0" baseline="30000" dirty="0">
                <a:effectLst/>
              </a:rPr>
              <a:t>9 </a:t>
            </a:r>
            <a:r>
              <a:rPr lang="en-US" sz="4000" b="0" i="0" dirty="0">
                <a:effectLst/>
              </a:rPr>
              <a:t>The true light, which gives light to everyone, was coming into the world.</a:t>
            </a:r>
          </a:p>
        </p:txBody>
      </p:sp>
    </p:spTree>
    <p:extLst>
      <p:ext uri="{BB962C8B-B14F-4D97-AF65-F5344CB8AC3E}">
        <p14:creationId xmlns:p14="http://schemas.microsoft.com/office/powerpoint/2010/main" val="139034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5F89A-A97B-1CFA-5148-226CB731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I. </a:t>
            </a:r>
            <a:r>
              <a:rPr lang="en-US" sz="36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is the </a:t>
            </a:r>
            <a:r>
              <a:rPr lang="en-US" sz="3600" u="sng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Creator</a:t>
            </a:r>
            <a:r>
              <a:rPr lang="en-US" sz="36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of Natural Life &amp; Light v. 1-4.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36853-0CDF-DC33-EDD8-782D2FF8F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is the agent of creation (Gen 1:1-3; John 1:3; Colossians 1:15-20; Hebrews 1:1-2).</a:t>
            </a:r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God the Father sent His Only Begotten Son into this dark, sin sick world, to speak to us and reconcile us to the Father.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886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B3CDF-9CEF-3F5C-91F9-C8F33EAC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10080172" cy="1033669"/>
          </a:xfrm>
        </p:spPr>
        <p:txBody>
          <a:bodyPr>
            <a:noAutofit/>
          </a:bodyPr>
          <a:lstStyle/>
          <a:p>
            <a:r>
              <a:rPr lang="en-US" sz="36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II. Jesus Our creator Came to Give us  </a:t>
            </a:r>
            <a:r>
              <a:rPr lang="en-US" sz="3600" u="sng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Eternal</a:t>
            </a:r>
            <a:r>
              <a:rPr lang="en-US" sz="36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Life</a:t>
            </a:r>
            <a:r>
              <a:rPr lang="en-US" sz="36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v 4.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6A6D4-2168-641F-EA9F-DABE358FE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600" b="0" i="0" dirty="0">
                <a:effectLst/>
              </a:rPr>
              <a:t>In Him was life, and the life was the light of men.</a:t>
            </a:r>
          </a:p>
          <a:p>
            <a:pPr marL="0" indent="0">
              <a:buNone/>
            </a:pPr>
            <a:endParaRPr lang="en-US" sz="2400" b="0" i="0" dirty="0">
              <a:effectLst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was and is the source of both natural and spiritual life.</a:t>
            </a:r>
            <a:endParaRPr lang="en-US" sz="3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came to people who are dead in their trespasses and sins so that we might have eternal life (Ephesians 2:1-10).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881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52B9C-04B5-D75B-A5C2-FF0D8AE2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10820397" cy="103366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III. Jesus the Creator Came to Give us Spiritual Life v. 4, 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4FF4B-592B-0B45-A109-215EEDC0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i="0" baseline="30000" dirty="0">
                <a:effectLst/>
              </a:rPr>
              <a:t>4 </a:t>
            </a:r>
            <a:r>
              <a:rPr lang="en-US" sz="3600" b="0" i="0" dirty="0">
                <a:effectLst/>
              </a:rPr>
              <a:t>In Him was life, and the life was the light of men. </a:t>
            </a:r>
            <a:r>
              <a:rPr lang="en-US" sz="3600" b="1" i="0" baseline="30000" dirty="0">
                <a:effectLst/>
              </a:rPr>
              <a:t>5 </a:t>
            </a:r>
            <a:r>
              <a:rPr lang="en-US" sz="3600" b="0" i="0" dirty="0">
                <a:effectLst/>
              </a:rPr>
              <a:t>The light shines in the darkness, and the darkness has not overcome it.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233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2C356-AD29-177D-F3F8-E8975D81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Autofit/>
          </a:bodyPr>
          <a:lstStyle/>
          <a:p>
            <a:r>
              <a:rPr lang="en-US" sz="3600" kern="100" dirty="0">
                <a:solidFill>
                  <a:srgbClr val="FFFFFF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Rejecting the light of Jesus brings condemnation but believing in Him brings eternal life (John 3:16-19).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DBE61-FEF5-1561-1D2C-5EA901D80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i="0" baseline="30000" dirty="0">
                <a:effectLst/>
              </a:rPr>
              <a:t>16 </a:t>
            </a:r>
            <a:r>
              <a:rPr lang="en-US" sz="3600" b="0" i="0" dirty="0">
                <a:effectLst/>
              </a:rPr>
              <a:t>“For God so loved the world, that He gave his only Son, that whoever believes in Him should not perish but have eternal life. </a:t>
            </a:r>
            <a:r>
              <a:rPr lang="en-US" sz="3600" b="1" i="0" baseline="30000" dirty="0">
                <a:effectLst/>
              </a:rPr>
              <a:t>17 </a:t>
            </a:r>
            <a:r>
              <a:rPr lang="en-US" sz="3600" b="0" i="0" dirty="0">
                <a:effectLst/>
              </a:rPr>
              <a:t>For God did not send his Son into the world to condemn the world, but in order that the world might be saved through him. </a:t>
            </a:r>
            <a:endParaRPr lang="en-US" sz="3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3646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777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Who is Jesus (Part 3)? The Light in the Darkness</vt:lpstr>
      <vt:lpstr>John 1:1-9</vt:lpstr>
      <vt:lpstr>John 1:1-9</vt:lpstr>
      <vt:lpstr>John 1:1-9</vt:lpstr>
      <vt:lpstr>John 1:1-9</vt:lpstr>
      <vt:lpstr>I. Jesus is the Creator of Natural Life &amp; Light v. 1-4.</vt:lpstr>
      <vt:lpstr>II. Jesus Our creator Came to Give us  Eternal Life v 4.</vt:lpstr>
      <vt:lpstr>III. Jesus the Creator Came to Give us Spiritual Life v. 4, 5.</vt:lpstr>
      <vt:lpstr>Rejecting the light of Jesus brings condemnation but believing in Him brings eternal life (John 3:16-19).</vt:lpstr>
      <vt:lpstr>Rejecting the light of Jesus brings condemnation but believing in Him brings eternal life (John 3:16-19).</vt:lpstr>
      <vt:lpstr>19 And this is the judgment: the light has come into the world, and people loved the darkness rather than the light because their works were evil. </vt:lpstr>
      <vt:lpstr>Some prefer to walk in darkness rather than light because their deeds are evil (John 3:20-21).</vt:lpstr>
      <vt:lpstr>IV. Jesus Gives Eternal Life to Those Who Believe in Him vv. 6-9.</vt:lpstr>
      <vt:lpstr>IV. Jesus Gives Eternal Life to Those Who Believe in Him vv. 6-9.</vt:lpstr>
      <vt:lpstr>V. Jesus Alone Gives Spiritual Life to those Who believe in Him vv. 6-9.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Kitinoja</dc:creator>
  <cp:lastModifiedBy>Daniel Kitinoja</cp:lastModifiedBy>
  <cp:revision>9</cp:revision>
  <dcterms:created xsi:type="dcterms:W3CDTF">2024-09-28T11:49:01Z</dcterms:created>
  <dcterms:modified xsi:type="dcterms:W3CDTF">2024-09-28T12:43:46Z</dcterms:modified>
</cp:coreProperties>
</file>