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0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9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6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8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8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3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9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8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99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CC423B-B771-91E9-EEF4-D297B78E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28" r="9091" b="45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AB09C-EA2C-A8A1-F10C-7B811EC5F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Danger of False 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81044-E311-57F6-3CAD-0EDA6EF44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29" y="5467244"/>
            <a:ext cx="10965142" cy="4848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>
                    <a:alpha val="75000"/>
                  </a:srgbClr>
                </a:solidFill>
              </a:rPr>
              <a:t>1 Timothy 4:1-6</a:t>
            </a:r>
          </a:p>
        </p:txBody>
      </p:sp>
    </p:spTree>
    <p:extLst>
      <p:ext uri="{BB962C8B-B14F-4D97-AF65-F5344CB8AC3E}">
        <p14:creationId xmlns:p14="http://schemas.microsoft.com/office/powerpoint/2010/main" val="246654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5541-A65B-FBD7-7B7E-F7DA7703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 Timothy 4:1-6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A530-6917-73C7-16F7-8C91CA3D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7" y="2100943"/>
            <a:ext cx="11691256" cy="46046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Now the Spirit expressly says that in later times some will depart from the faith by devoting themselves to deceitful spirits &amp; teachings of demons,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through the insincerity of liars whose consciences are seared,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who forbid marriage and require abstinence from foods that God created to be received with thanksgiving by those who believe and know the truth.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347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5310-383E-1DEF-5F74-669A04E6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 Timothy 4:1-6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1063-BA11-B7A4-74E0-F617270A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2340863"/>
            <a:ext cx="11419115" cy="4342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4 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For everything created by God is good, and nothing is to be rejected if it is received with thanksgiving,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5 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for it is made holy by the word of God and prayer. 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6 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If you put these things before the brothers, you will be a good servant of Christ Jesus, being trained in the words of the faith and of the good doctrine that you have followed.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6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7D45-83B9-44E6-A52A-80062E08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30081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I. </a:t>
            </a:r>
            <a:r>
              <a:rPr lang="en-US" sz="40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 has revealed what we need to know for life and godliness v. 1a.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95F9-3161-8471-A0FF-8476CA2F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Now the Spirit expressly says that in later times some will depart from the faith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829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917B-27D2-CECD-8078-328950EF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II. </a:t>
            </a:r>
            <a:r>
              <a:rPr lang="en-US" sz="36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God’s enemies use false doctrine to lead people astray v. 1b-5.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F52F-8C0F-34CC-F987-861C7E4C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Now the Spirit expressly says that in later times some will depart from the faith by devoting themselves to deceitful spirits &amp; teachings of demons,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through the insincerity of liars whose consciences are seared,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who forbid marriage and require abstinence from foods that God created to be received with thanksgiving by those who believe and know the truth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336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51F4-44B6-01CF-C56E-EA336BD1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II. </a:t>
            </a:r>
            <a:r>
              <a:rPr lang="en-US" sz="36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God’s enemies use false doctrine to lead people astray v. 1b-5.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2C8F-DF6B-CE9E-7716-4AC88846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4 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For everything created by God is good, and nothing is to be rejected if it is received with thanksgiving,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5 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for it is made holy by the word of God and prayer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r>
              <a:rPr lang="en-US" sz="3600" b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Asceticism</a:t>
            </a:r>
            <a:r>
              <a:rPr lang="en-US" sz="36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—avoiding things in order to be more holy.</a:t>
            </a:r>
            <a:endParaRPr lang="en-US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8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2C0D-1F3D-AB8B-E7F6-739CCEE5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II. </a:t>
            </a:r>
            <a:r>
              <a:rPr lang="en-US" sz="28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God’s enemies use false doctrine to lead people astray v. 1b-5.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FBB7-31B2-2920-8035-2625169C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88536"/>
          </a:xfrm>
        </p:spPr>
        <p:txBody>
          <a:bodyPr>
            <a:normAutofit/>
          </a:bodyPr>
          <a:lstStyle/>
          <a:p>
            <a:r>
              <a:rPr lang="en-US" sz="36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When such wisdom is proclaimed as a biblical imperative, something you must do, thus says the Lord, then it becomes a false doctrine. </a:t>
            </a:r>
          </a:p>
          <a:p>
            <a:r>
              <a:rPr lang="en-US" sz="3600" kern="0" dirty="0">
                <a:effectLst/>
                <a:ea typeface="Aptos" panose="020B0004020202020204" pitchFamily="34" charset="0"/>
              </a:rPr>
              <a:t>Doctrine can either lead you closer to Jesus or farther from Him, that is why Christians must be on the alert to false teachers.</a:t>
            </a:r>
            <a:endParaRPr lang="en-US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7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BBBE-E950-1C61-1C13-2625F31C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iii. </a:t>
            </a:r>
            <a:r>
              <a:rPr lang="en-US" sz="36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God’s people must watch out for false doctrine V. 6.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1007-0B1C-A1F8-F36B-9C3B953C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351314"/>
            <a:ext cx="11029615" cy="43651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6 </a:t>
            </a: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If you put these things before the brothers, you will be a good servant of Christ Jesus, being trained in the words of the faith and of the good doctrine that you have followed.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36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Faithful Christian leadership requires warning the church about the dangers of false doctrine. </a:t>
            </a:r>
          </a:p>
          <a:p>
            <a:r>
              <a:rPr lang="en-US" sz="3600" kern="0" dirty="0"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6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 of Satan’s preferred tactics is to undermine good doctrine (See Genesis 3:1).</a:t>
            </a:r>
            <a:endParaRPr lang="en-US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904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A2C2F"/>
      </a:dk2>
      <a:lt2>
        <a:srgbClr val="F1F3F0"/>
      </a:lt2>
      <a:accent1>
        <a:srgbClr val="AE4DC3"/>
      </a:accent1>
      <a:accent2>
        <a:srgbClr val="6E3FB3"/>
      </a:accent2>
      <a:accent3>
        <a:srgbClr val="4D4EC3"/>
      </a:accent3>
      <a:accent4>
        <a:srgbClr val="3B6DB1"/>
      </a:accent4>
      <a:accent5>
        <a:srgbClr val="4DB1C3"/>
      </a:accent5>
      <a:accent6>
        <a:srgbClr val="3BB193"/>
      </a:accent6>
      <a:hlink>
        <a:srgbClr val="3E93BC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474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 Nova Light</vt:lpstr>
      <vt:lpstr>Wingdings 2</vt:lpstr>
      <vt:lpstr>DividendVTI</vt:lpstr>
      <vt:lpstr>The Danger of False Teachers</vt:lpstr>
      <vt:lpstr>1 Timothy 4:1-6</vt:lpstr>
      <vt:lpstr>1 Timothy 4:1-6</vt:lpstr>
      <vt:lpstr>I. God has revealed what we need to know for life and godliness v. 1a. </vt:lpstr>
      <vt:lpstr>II. God’s enemies use false doctrine to lead people astray v. 1b-5. </vt:lpstr>
      <vt:lpstr>II. God’s enemies use false doctrine to lead people astray v. 1b-5.</vt:lpstr>
      <vt:lpstr>II. God’s enemies use false doctrine to lead people astray v. 1b-5.</vt:lpstr>
      <vt:lpstr>iii. God’s people must watch out for false doctrine V. 6.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Kitinoja</dc:creator>
  <cp:lastModifiedBy>Daniel Kitinoja</cp:lastModifiedBy>
  <cp:revision>5</cp:revision>
  <dcterms:created xsi:type="dcterms:W3CDTF">2024-07-20T16:32:28Z</dcterms:created>
  <dcterms:modified xsi:type="dcterms:W3CDTF">2024-07-20T16:48:54Z</dcterms:modified>
</cp:coreProperties>
</file>